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Avenir" panose="02000503020000020003" pitchFamily="2" charset="0"/>
      <p:regular r:id="rId34"/>
      <p:italic r:id="rId35"/>
    </p:embeddedFont>
    <p:embeddedFont>
      <p:font typeface="Quattrocento Sans" panose="020B0502050000020003" pitchFamily="34" charset="0"/>
      <p:regular r:id="rId36"/>
      <p:bold r:id="rId37"/>
      <p:italic r:id="rId38"/>
      <p:boldItalic r:id="rId39"/>
    </p:embeddedFont>
    <p:embeddedFont>
      <p:font typeface="Rockwell" panose="02060603020205020403" pitchFamily="18" charset="77"/>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iCO71gmPOOgroeNil942ChHxl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3"/>
    <p:restoredTop sz="94718"/>
  </p:normalViewPr>
  <p:slideViewPr>
    <p:cSldViewPr snapToGrid="0" snapToObjects="1">
      <p:cViewPr varScale="1">
        <p:scale>
          <a:sx n="142" d="100"/>
          <a:sy n="142" d="100"/>
        </p:scale>
        <p:origin x="7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gle.com/url?sa=i&amp;url=https%3A%2F%2Ftwitter.com%2Feldsjal&amp;psig=AOvVaw3KYucYJb0yGYZ62K8qcT6r&amp;ust=1615486794810000&amp;source=images&amp;cd=vfe&amp;ved=0CAIQjRxqFwoTCKDbprurpu8CFQAAAAAdAAAAABA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c5ecd7d88f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c5ecd7d88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c5ecd7d88f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c5ecd7d88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5f3eef435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5f3eef43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Valence - describes the musical positiveness conveyed by a track</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Acousticness - an attribute that is calculated by Spotify and is a confidence measure from 0.0 to 1.0 representing if the track is acoustic.1.0 represents high confidence the track is acoustic</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c5ecd7a7f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Define groups</a:t>
            </a:r>
            <a:endParaRPr/>
          </a:p>
          <a:p>
            <a:pPr marL="0" lvl="0" indent="0" algn="l" rtl="0">
              <a:spcBef>
                <a:spcPts val="0"/>
              </a:spcBef>
              <a:spcAft>
                <a:spcPts val="0"/>
              </a:spcAft>
              <a:buNone/>
            </a:pPr>
            <a:r>
              <a:rPr lang="en-US"/>
              <a:t>Closeness, betweenness, dist</a:t>
            </a:r>
            <a:endParaRPr/>
          </a:p>
        </p:txBody>
      </p:sp>
      <p:sp>
        <p:nvSpPr>
          <p:cNvPr id="248" name="Google Shape;248;gc5ecd7a7fe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c5ecd7a7fe_0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c5ecd7a7f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Difference between popular and non-popular artists</a:t>
            </a:r>
            <a:endParaRPr/>
          </a:p>
          <a:p>
            <a:pPr marL="0" lvl="0" indent="0" algn="l" rtl="0">
              <a:spcBef>
                <a:spcPts val="0"/>
              </a:spcBef>
              <a:spcAft>
                <a:spcPts val="0"/>
              </a:spcAft>
              <a:buNone/>
            </a:pPr>
            <a:r>
              <a:rPr lang="en-US"/>
              <a:t>t-test in appendix</a:t>
            </a:r>
            <a:endParaRPr/>
          </a:p>
          <a:p>
            <a:pPr marL="0" lvl="0" indent="0" algn="l" rtl="0">
              <a:spcBef>
                <a:spcPts val="0"/>
              </a:spcBef>
              <a:spcAft>
                <a:spcPts val="0"/>
              </a:spcAft>
              <a:buNone/>
            </a:pPr>
            <a:r>
              <a:rPr lang="en-US"/>
              <a:t>add means in 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c5ecd7a7fe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c5ecd7a7fe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5ecd7a7fe_0_1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c5ecd7a7f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c5ecd7a7fe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c5ecd7a7f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include full diameter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c5ecd7a7f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c5ecd7a7fe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c5ecd7a7fe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c5ecd7a7fe_0_1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5ecd7a7f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c5ecd7a7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c5ecd7a7f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gc5ecd7a7fe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c5ecd7a7f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gc5ecd7a7f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c5ecd7a7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c5ecd7a7fe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c69ffae73a_3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gc69ffae73a_3_1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c69ffae73a_3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gc69ffae73a_3_2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c69ffae73a_3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c69ffae73a_3_5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c69ffae73a_3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gc69ffae73a_3_6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c69ffae73a_3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gc69ffae73a_3_7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c5ecd7d88f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c5ecd7d88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c69ffae73a_3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gc69ffae73a_3_4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5ecd7a7fe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2800"/>
              <a:buFont typeface="Arial"/>
              <a:buNone/>
            </a:pPr>
            <a:r>
              <a:rPr lang="en-US" sz="1200">
                <a:solidFill>
                  <a:schemeClr val="dk1"/>
                </a:solidFill>
                <a:latin typeface="Quattrocento Sans"/>
                <a:ea typeface="Quattrocento Sans"/>
                <a:cs typeface="Quattrocento Sans"/>
                <a:sym typeface="Quattrocento Sans"/>
              </a:rPr>
              <a:t>Since launching in 2008, Spotify has grown to become a global leader in the digital music, podcast and video streaming space by providing access to millions of content to users across the globe. The Swedish company with it’s “Freemium” pricing model and strategy has been able to gain considerable market share from its competitors like Apple Music, Tidal, Deezer and Amazon Music. This was further bolstered by a strong 2020 Q4 report; outlining a whopping 155 million paid subscribers while growing its total user base by 27%.</a:t>
            </a:r>
            <a:endParaRPr sz="300"/>
          </a:p>
          <a:p>
            <a:pPr marL="0" lvl="0" indent="0" algn="l" rtl="0">
              <a:spcBef>
                <a:spcPts val="0"/>
              </a:spcBef>
              <a:spcAft>
                <a:spcPts val="0"/>
              </a:spcAft>
              <a:buNone/>
            </a:pPr>
            <a:endParaRPr/>
          </a:p>
          <a:p>
            <a:pPr marL="0" lvl="0" indent="0" algn="l" rtl="0">
              <a:spcBef>
                <a:spcPts val="0"/>
              </a:spcBef>
              <a:spcAft>
                <a:spcPts val="0"/>
              </a:spcAft>
              <a:buNone/>
            </a:pPr>
            <a:r>
              <a:rPr lang="en-US"/>
              <a:t>ek: </a:t>
            </a:r>
            <a:r>
              <a:rPr lang="en-US" u="sng">
                <a:solidFill>
                  <a:schemeClr val="hlink"/>
                </a:solidFill>
                <a:hlinkClick r:id="rId3"/>
              </a:rPr>
              <a:t>https://www.google.com/url?sa=i&amp;url=https%3A%2F%2Ftwitter.com%2Feldsjal&amp;psig=AOvVaw3KYucYJb0yGYZ62K8qcT6r&amp;ust=1615486794810000&amp;source=images&amp;cd=vfe&amp;ved=0CAIQjRxqFwoTCKDbprurpu8CFQAAAAAdAAAAABAD</a:t>
            </a:r>
            <a:endParaRPr/>
          </a:p>
          <a:p>
            <a:pPr marL="0" lvl="0" indent="0" algn="l" rtl="0">
              <a:spcBef>
                <a:spcPts val="0"/>
              </a:spcBef>
              <a:spcAft>
                <a:spcPts val="0"/>
              </a:spcAft>
              <a:buNone/>
            </a:pPr>
            <a:endParaRPr/>
          </a:p>
          <a:p>
            <a:pPr marL="0" lvl="0" indent="0" algn="l" rtl="0">
              <a:lnSpc>
                <a:spcPct val="110000"/>
              </a:lnSpc>
              <a:spcBef>
                <a:spcPts val="0"/>
              </a:spcBef>
              <a:spcAft>
                <a:spcPts val="0"/>
              </a:spcAft>
              <a:buClr>
                <a:schemeClr val="dk1"/>
              </a:buClr>
              <a:buSzPts val="2800"/>
              <a:buFont typeface="Arial"/>
              <a:buNone/>
            </a:pPr>
            <a:r>
              <a:rPr lang="en-US"/>
              <a:t>https://www.statista.com/statistics/813713/spotify-revenue/#:~:text=In%20the%20last%20presented%20year,six%20billion%20euros%20that%20year.</a:t>
            </a:r>
            <a:endParaRPr sz="300"/>
          </a:p>
        </p:txBody>
      </p:sp>
      <p:sp>
        <p:nvSpPr>
          <p:cNvPr id="154" name="Google Shape;154;gc5ecd7a7fe_0_2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c5ecd7d88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c5ecd7d8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c344704fa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c344704f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445c8e84a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https://www.engadget.com/riaa-music-revenue-report-2020-204907874.html#:~:text=Streaming%20music%20made%20up%2083%20percent%20of%20the%20record%20industry's%20revenue%20in%202020</a:t>
            </a:r>
            <a:endParaRPr/>
          </a:p>
        </p:txBody>
      </p:sp>
      <p:sp>
        <p:nvSpPr>
          <p:cNvPr id="173" name="Google Shape;173;gc445c8e84a_0_1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c445c8e84a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c445c8e84a_0_2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69ffae73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c69ffae73a_3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c69ffae73a_3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Pop by year: In US, most popular music tends to be music from 1960 to 2010</a:t>
            </a:r>
            <a:endParaRPr/>
          </a:p>
          <a:p>
            <a:pPr marL="0" lvl="0" indent="0" algn="l" rtl="0">
              <a:spcBef>
                <a:spcPts val="0"/>
              </a:spcBef>
              <a:spcAft>
                <a:spcPts val="0"/>
              </a:spcAft>
              <a:buNone/>
            </a:pPr>
            <a:r>
              <a:rPr lang="en-US"/>
              <a:t>Pop vs. Acoustics: the higher the acoustic rating (less electric), the less popular the song on average</a:t>
            </a:r>
            <a:endParaRPr/>
          </a:p>
          <a:p>
            <a:pPr marL="0" lvl="0" indent="0" algn="l" rtl="0">
              <a:spcBef>
                <a:spcPts val="0"/>
              </a:spcBef>
              <a:spcAft>
                <a:spcPts val="0"/>
              </a:spcAft>
              <a:buNone/>
            </a:pPr>
            <a:endParaRPr/>
          </a:p>
        </p:txBody>
      </p:sp>
      <p:sp>
        <p:nvSpPr>
          <p:cNvPr id="195" name="Google Shape;195;gc69ffae73a_3_3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5ecd7a7f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Most popular genre clustered in eras</a:t>
            </a:r>
            <a:endParaRPr/>
          </a:p>
          <a:p>
            <a:pPr marL="0" lvl="0" indent="0" algn="l" rtl="0">
              <a:spcBef>
                <a:spcPts val="0"/>
              </a:spcBef>
              <a:spcAft>
                <a:spcPts val="0"/>
              </a:spcAft>
              <a:buNone/>
            </a:pPr>
            <a:r>
              <a:rPr lang="en-US"/>
              <a:t>In 20’s and 30’s, most popular genres were more dominant than recent history. </a:t>
            </a:r>
            <a:r>
              <a:rPr lang="en-US" b="1" u="sng"/>
              <a:t>Potentially</a:t>
            </a:r>
            <a:r>
              <a:rPr lang="en-US"/>
              <a:t> have more diversity in music today due to internet?</a:t>
            </a:r>
            <a:endParaRPr/>
          </a:p>
        </p:txBody>
      </p:sp>
      <p:sp>
        <p:nvSpPr>
          <p:cNvPr id="206" name="Google Shape;206;gc5ecd7a7fe_0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c69ffae73a_3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More music published in 60’s to 70’s. </a:t>
            </a:r>
            <a:endParaRPr/>
          </a:p>
          <a:p>
            <a:pPr marL="0" lvl="0" indent="0" algn="l" rtl="0">
              <a:spcBef>
                <a:spcPts val="0"/>
              </a:spcBef>
              <a:spcAft>
                <a:spcPts val="0"/>
              </a:spcAft>
              <a:buNone/>
            </a:pPr>
            <a:r>
              <a:rPr lang="en-US" b="1" u="sng"/>
              <a:t>Potential explanation:</a:t>
            </a:r>
            <a:r>
              <a:rPr lang="en-US"/>
              <a:t> music was a main source of entertainment. Today we have more options.</a:t>
            </a:r>
            <a:endParaRPr/>
          </a:p>
        </p:txBody>
      </p:sp>
      <p:sp>
        <p:nvSpPr>
          <p:cNvPr id="214" name="Google Shape;214;gc69ffae73a_3_8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92D050"/>
              </a:buClr>
              <a:buSzPts val="6000"/>
              <a:buFont typeface="Rockwel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1000"/>
              </a:spcBef>
              <a:spcAft>
                <a:spcPts val="0"/>
              </a:spcAft>
              <a:buSzPts val="2400"/>
              <a:buNone/>
              <a:defRPr sz="2400"/>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92D0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92D0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4"/>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92D0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92D050"/>
              </a:buClr>
              <a:buSzPts val="6000"/>
              <a:buFont typeface="Rockwel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400"/>
              <a:buNone/>
              <a:defRPr sz="2400">
                <a:solidFill>
                  <a:srgbClr val="888888"/>
                </a:solidFill>
              </a:defRPr>
            </a:lvl1pPr>
            <a:lvl2pPr marL="914400" lvl="1" indent="-228600" algn="l">
              <a:lnSpc>
                <a:spcPct val="110000"/>
              </a:lnSpc>
              <a:spcBef>
                <a:spcPts val="500"/>
              </a:spcBef>
              <a:spcAft>
                <a:spcPts val="0"/>
              </a:spcAft>
              <a:buSzPts val="2000"/>
              <a:buNone/>
              <a:defRPr sz="2000">
                <a:solidFill>
                  <a:srgbClr val="888888"/>
                </a:solidFill>
              </a:defRPr>
            </a:lvl2pPr>
            <a:lvl3pPr marL="1371600" lvl="2" indent="-228600" algn="l">
              <a:lnSpc>
                <a:spcPct val="110000"/>
              </a:lnSpc>
              <a:spcBef>
                <a:spcPts val="500"/>
              </a:spcBef>
              <a:spcAft>
                <a:spcPts val="0"/>
              </a:spcAft>
              <a:buSzPts val="1800"/>
              <a:buNone/>
              <a:defRPr sz="1800">
                <a:solidFill>
                  <a:srgbClr val="888888"/>
                </a:solidFill>
              </a:defRPr>
            </a:lvl3pPr>
            <a:lvl4pPr marL="1828800" lvl="3" indent="-228600" algn="l">
              <a:lnSpc>
                <a:spcPct val="110000"/>
              </a:lnSpc>
              <a:spcBef>
                <a:spcPts val="500"/>
              </a:spcBef>
              <a:spcAft>
                <a:spcPts val="0"/>
              </a:spcAft>
              <a:buSzPts val="1600"/>
              <a:buNone/>
              <a:defRPr sz="1600">
                <a:solidFill>
                  <a:srgbClr val="888888"/>
                </a:solidFill>
              </a:defRPr>
            </a:lvl4pPr>
            <a:lvl5pPr marL="2286000" lvl="4" indent="-228600" algn="l">
              <a:lnSpc>
                <a:spcPct val="11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92D0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92D0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1"/>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1"/>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92D0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92D050"/>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10000"/>
              </a:lnSpc>
              <a:spcBef>
                <a:spcPts val="1000"/>
              </a:spcBef>
              <a:spcAft>
                <a:spcPts val="0"/>
              </a:spcAft>
              <a:buSzPts val="3200"/>
              <a:buChar char="▪"/>
              <a:defRPr sz="3200"/>
            </a:lvl1pPr>
            <a:lvl2pPr marL="914400" lvl="1" indent="-406400" algn="l">
              <a:lnSpc>
                <a:spcPct val="110000"/>
              </a:lnSpc>
              <a:spcBef>
                <a:spcPts val="500"/>
              </a:spcBef>
              <a:spcAft>
                <a:spcPts val="0"/>
              </a:spcAft>
              <a:buSzPts val="2800"/>
              <a:buChar char="▪"/>
              <a:defRPr sz="2800"/>
            </a:lvl2pPr>
            <a:lvl3pPr marL="1371600" lvl="2" indent="-381000" algn="l">
              <a:lnSpc>
                <a:spcPct val="110000"/>
              </a:lnSpc>
              <a:spcBef>
                <a:spcPts val="500"/>
              </a:spcBef>
              <a:spcAft>
                <a:spcPts val="0"/>
              </a:spcAft>
              <a:buSzPts val="2400"/>
              <a:buChar char="▪"/>
              <a:defRPr sz="2400"/>
            </a:lvl3pPr>
            <a:lvl4pPr marL="1828800" lvl="3" indent="-355600" algn="l">
              <a:lnSpc>
                <a:spcPct val="110000"/>
              </a:lnSpc>
              <a:spcBef>
                <a:spcPts val="500"/>
              </a:spcBef>
              <a:spcAft>
                <a:spcPts val="0"/>
              </a:spcAft>
              <a:buSzPts val="2000"/>
              <a:buChar char="▪"/>
              <a:defRPr sz="2000"/>
            </a:lvl4pPr>
            <a:lvl5pPr marL="2286000" lvl="4" indent="-355600" algn="l">
              <a:lnSpc>
                <a:spcPct val="11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600"/>
              <a:buNone/>
              <a:defRPr sz="16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92D050"/>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1000"/>
              </a:spcBef>
              <a:spcAft>
                <a:spcPts val="0"/>
              </a:spcAft>
              <a:buClr>
                <a:srgbClr val="F2F2F2"/>
              </a:buClr>
              <a:buSzPts val="3200"/>
              <a:buFont typeface="Noto Sans Symbols"/>
              <a:buNone/>
              <a:defRPr sz="3200" b="0" i="0" u="none" strike="noStrike" cap="none">
                <a:solidFill>
                  <a:srgbClr val="F2F2F2"/>
                </a:solidFill>
                <a:latin typeface="Quattrocento Sans"/>
                <a:ea typeface="Quattrocento Sans"/>
                <a:cs typeface="Quattrocento Sans"/>
                <a:sym typeface="Quattrocento Sans"/>
              </a:defRPr>
            </a:lvl1pPr>
            <a:lvl2pPr marR="0" lvl="1" algn="l" rtl="0">
              <a:lnSpc>
                <a:spcPct val="110000"/>
              </a:lnSpc>
              <a:spcBef>
                <a:spcPts val="500"/>
              </a:spcBef>
              <a:spcAft>
                <a:spcPts val="0"/>
              </a:spcAft>
              <a:buClr>
                <a:srgbClr val="F2F2F2"/>
              </a:buClr>
              <a:buSzPts val="2800"/>
              <a:buFont typeface="Noto Sans Symbols"/>
              <a:buNone/>
              <a:defRPr sz="2800" b="0" i="0" u="none" strike="noStrike" cap="none">
                <a:solidFill>
                  <a:srgbClr val="F2F2F2"/>
                </a:solidFill>
                <a:latin typeface="Quattrocento Sans"/>
                <a:ea typeface="Quattrocento Sans"/>
                <a:cs typeface="Quattrocento Sans"/>
                <a:sym typeface="Quattrocento Sans"/>
              </a:defRPr>
            </a:lvl2pPr>
            <a:lvl3pPr marR="0" lvl="2" algn="l" rtl="0">
              <a:lnSpc>
                <a:spcPct val="110000"/>
              </a:lnSpc>
              <a:spcBef>
                <a:spcPts val="500"/>
              </a:spcBef>
              <a:spcAft>
                <a:spcPts val="0"/>
              </a:spcAft>
              <a:buClr>
                <a:srgbClr val="F2F2F2"/>
              </a:buClr>
              <a:buSzPts val="2400"/>
              <a:buFont typeface="Noto Sans Symbols"/>
              <a:buNone/>
              <a:defRPr sz="2400" b="0" i="0" u="none" strike="noStrike" cap="none">
                <a:solidFill>
                  <a:srgbClr val="F2F2F2"/>
                </a:solidFill>
                <a:latin typeface="Quattrocento Sans"/>
                <a:ea typeface="Quattrocento Sans"/>
                <a:cs typeface="Quattrocento Sans"/>
                <a:sym typeface="Quattrocento Sans"/>
              </a:defRPr>
            </a:lvl3pPr>
            <a:lvl4pPr marR="0" lvl="3" algn="l" rtl="0">
              <a:lnSpc>
                <a:spcPct val="110000"/>
              </a:lnSpc>
              <a:spcBef>
                <a:spcPts val="500"/>
              </a:spcBef>
              <a:spcAft>
                <a:spcPts val="0"/>
              </a:spcAft>
              <a:buClr>
                <a:srgbClr val="F2F2F2"/>
              </a:buClr>
              <a:buSzPts val="2000"/>
              <a:buFont typeface="Noto Sans Symbols"/>
              <a:buNone/>
              <a:defRPr sz="2000" b="0" i="0" u="none" strike="noStrike" cap="none">
                <a:solidFill>
                  <a:srgbClr val="F2F2F2"/>
                </a:solidFill>
                <a:latin typeface="Quattrocento Sans"/>
                <a:ea typeface="Quattrocento Sans"/>
                <a:cs typeface="Quattrocento Sans"/>
                <a:sym typeface="Quattrocento Sans"/>
              </a:defRPr>
            </a:lvl4pPr>
            <a:lvl5pPr marR="0" lvl="4" algn="l" rtl="0">
              <a:lnSpc>
                <a:spcPct val="110000"/>
              </a:lnSpc>
              <a:spcBef>
                <a:spcPts val="500"/>
              </a:spcBef>
              <a:spcAft>
                <a:spcPts val="0"/>
              </a:spcAft>
              <a:buClr>
                <a:srgbClr val="F2F2F2"/>
              </a:buClr>
              <a:buSzPts val="2000"/>
              <a:buFont typeface="Noto Sans Symbols"/>
              <a:buNone/>
              <a:defRPr sz="2000" b="0" i="0" u="none" strike="noStrike" cap="none">
                <a:solidFill>
                  <a:srgbClr val="F2F2F2"/>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4" name="Google Shape;8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600"/>
              <a:buNone/>
              <a:defRPr sz="16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5"/>
        <p:cNvGrpSpPr/>
        <p:nvPr/>
      </p:nvGrpSpPr>
      <p:grpSpPr>
        <a:xfrm>
          <a:off x="0" y="0"/>
          <a:ext cx="0" cy="0"/>
          <a:chOff x="0" y="0"/>
          <a:chExt cx="0" cy="0"/>
        </a:xfrm>
      </p:grpSpPr>
      <p:sp>
        <p:nvSpPr>
          <p:cNvPr id="6" name="Google Shape;6;p3"/>
          <p:cNvSpPr/>
          <p:nvPr/>
        </p:nvSpPr>
        <p:spPr>
          <a:xfrm>
            <a:off x="0" y="0"/>
            <a:ext cx="12188952" cy="6858000"/>
          </a:xfrm>
          <a:prstGeom prst="rect">
            <a:avLst/>
          </a:prstGeom>
          <a:solidFill>
            <a:srgbClr val="3F3F3F"/>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sp>
        <p:nvSpPr>
          <p:cNvPr id="7" name="Google Shape;7;p3"/>
          <p:cNvSpPr/>
          <p:nvPr/>
        </p:nvSpPr>
        <p:spPr>
          <a:xfrm rot="10800000">
            <a:off x="692844" y="-3086"/>
            <a:ext cx="1326111" cy="59760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8" name="Google Shape;8;p3"/>
          <p:cNvSpPr/>
          <p:nvPr/>
        </p:nvSpPr>
        <p:spPr>
          <a:xfrm>
            <a:off x="10439256" y="6172200"/>
            <a:ext cx="1482102" cy="67936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9" name="Google Shape;9;p3"/>
          <p:cNvSpPr/>
          <p:nvPr/>
        </p:nvSpPr>
        <p:spPr>
          <a:xfrm>
            <a:off x="7977352"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nvGrpSpPr>
          <p:cNvPr id="10" name="Google Shape;10;p3"/>
          <p:cNvGrpSpPr/>
          <p:nvPr/>
        </p:nvGrpSpPr>
        <p:grpSpPr>
          <a:xfrm>
            <a:off x="10849" y="15178"/>
            <a:ext cx="2198951" cy="3331254"/>
            <a:chOff x="4473129" y="923925"/>
            <a:chExt cx="3308947" cy="5012817"/>
          </a:xfrm>
        </p:grpSpPr>
        <p:sp>
          <p:nvSpPr>
            <p:cNvPr id="11" name="Google Shape;11;p3"/>
            <p:cNvSpPr/>
            <p:nvPr/>
          </p:nvSpPr>
          <p:spPr>
            <a:xfrm>
              <a:off x="4485988" y="924020"/>
              <a:ext cx="3296088" cy="5012722"/>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 name="Google Shape;12;p3"/>
            <p:cNvSpPr/>
            <p:nvPr/>
          </p:nvSpPr>
          <p:spPr>
            <a:xfrm>
              <a:off x="4473129" y="923925"/>
              <a:ext cx="2977477" cy="462714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 name="Google Shape;13;p3"/>
            <p:cNvSpPr/>
            <p:nvPr/>
          </p:nvSpPr>
          <p:spPr>
            <a:xfrm>
              <a:off x="4494561" y="923925"/>
              <a:ext cx="2356712" cy="4118991"/>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 name="Google Shape;14;p3"/>
            <p:cNvSpPr/>
            <p:nvPr/>
          </p:nvSpPr>
          <p:spPr>
            <a:xfrm>
              <a:off x="4473129" y="923925"/>
              <a:ext cx="2059193" cy="3980116"/>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 name="Google Shape;15;p3"/>
            <p:cNvSpPr/>
            <p:nvPr/>
          </p:nvSpPr>
          <p:spPr>
            <a:xfrm>
              <a:off x="4485131" y="1719357"/>
              <a:ext cx="743796" cy="2867501"/>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 name="Google Shape;16;p3"/>
            <p:cNvSpPr/>
            <p:nvPr/>
          </p:nvSpPr>
          <p:spPr>
            <a:xfrm>
              <a:off x="4473129" y="1912731"/>
              <a:ext cx="597294" cy="2543540"/>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 name="Google Shape;17;p3"/>
            <p:cNvSpPr/>
            <p:nvPr/>
          </p:nvSpPr>
          <p:spPr>
            <a:xfrm>
              <a:off x="4491417" y="2227197"/>
              <a:ext cx="389425" cy="2011236"/>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8" name="Google Shape;18;p3"/>
          <p:cNvGrpSpPr/>
          <p:nvPr/>
        </p:nvGrpSpPr>
        <p:grpSpPr>
          <a:xfrm>
            <a:off x="8610600" y="3276600"/>
            <a:ext cx="3529260" cy="3581399"/>
            <a:chOff x="4114800" y="1423987"/>
            <a:chExt cx="3961542" cy="4007547"/>
          </a:xfrm>
        </p:grpSpPr>
        <p:sp>
          <p:nvSpPr>
            <p:cNvPr id="19" name="Google Shape;19;p3"/>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 name="Google Shape;20;p3"/>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 name="Google Shape;21;p3"/>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 name="Google Shape;22;p3"/>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 name="Google Shape;23;p3"/>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 name="Google Shape;24;p3"/>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 name="Google Shape;25;p3"/>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26" name="Google Shape;2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92D050"/>
              </a:buClr>
              <a:buSzPts val="4400"/>
              <a:buFont typeface="Rockwell"/>
              <a:buNone/>
              <a:defRPr sz="4400" b="0" i="0" u="none" strike="noStrike" cap="none">
                <a:solidFill>
                  <a:srgbClr val="92D050"/>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10000"/>
              </a:lnSpc>
              <a:spcBef>
                <a:spcPts val="1000"/>
              </a:spcBef>
              <a:spcAft>
                <a:spcPts val="0"/>
              </a:spcAft>
              <a:buClr>
                <a:srgbClr val="F2F2F2"/>
              </a:buClr>
              <a:buSzPts val="2800"/>
              <a:buFont typeface="Noto Sans Symbols"/>
              <a:buChar char="▪"/>
              <a:defRPr sz="2800" b="0" i="0" u="none" strike="noStrike" cap="none">
                <a:solidFill>
                  <a:srgbClr val="F2F2F2"/>
                </a:solidFill>
                <a:latin typeface="Quattrocento Sans"/>
                <a:ea typeface="Quattrocento Sans"/>
                <a:cs typeface="Quattrocento Sans"/>
                <a:sym typeface="Quattrocento Sans"/>
              </a:defRPr>
            </a:lvl1pPr>
            <a:lvl2pPr marL="914400" marR="0" lvl="1" indent="-381000" algn="l" rtl="0">
              <a:lnSpc>
                <a:spcPct val="110000"/>
              </a:lnSpc>
              <a:spcBef>
                <a:spcPts val="500"/>
              </a:spcBef>
              <a:spcAft>
                <a:spcPts val="0"/>
              </a:spcAft>
              <a:buClr>
                <a:srgbClr val="F2F2F2"/>
              </a:buClr>
              <a:buSzPts val="2400"/>
              <a:buFont typeface="Noto Sans Symbols"/>
              <a:buChar char="▪"/>
              <a:defRPr sz="2400" b="0" i="0" u="none" strike="noStrike" cap="none">
                <a:solidFill>
                  <a:srgbClr val="F2F2F2"/>
                </a:solidFill>
                <a:latin typeface="Quattrocento Sans"/>
                <a:ea typeface="Quattrocento Sans"/>
                <a:cs typeface="Quattrocento Sans"/>
                <a:sym typeface="Quattrocento Sans"/>
              </a:defRPr>
            </a:lvl2pPr>
            <a:lvl3pPr marL="1371600" marR="0" lvl="2" indent="-355600" algn="l" rtl="0">
              <a:lnSpc>
                <a:spcPct val="110000"/>
              </a:lnSpc>
              <a:spcBef>
                <a:spcPts val="500"/>
              </a:spcBef>
              <a:spcAft>
                <a:spcPts val="0"/>
              </a:spcAft>
              <a:buClr>
                <a:srgbClr val="F2F2F2"/>
              </a:buClr>
              <a:buSzPts val="2000"/>
              <a:buFont typeface="Noto Sans Symbols"/>
              <a:buChar char="▪"/>
              <a:defRPr sz="2000" b="0" i="0" u="none" strike="noStrike" cap="none">
                <a:solidFill>
                  <a:srgbClr val="F2F2F2"/>
                </a:solidFill>
                <a:latin typeface="Quattrocento Sans"/>
                <a:ea typeface="Quattrocento Sans"/>
                <a:cs typeface="Quattrocento Sans"/>
                <a:sym typeface="Quattrocento Sans"/>
              </a:defRPr>
            </a:lvl3pPr>
            <a:lvl4pPr marL="1828800" marR="0" lvl="3" indent="-342900" algn="l" rtl="0">
              <a:lnSpc>
                <a:spcPct val="110000"/>
              </a:lnSpc>
              <a:spcBef>
                <a:spcPts val="500"/>
              </a:spcBef>
              <a:spcAft>
                <a:spcPts val="0"/>
              </a:spcAft>
              <a:buClr>
                <a:srgbClr val="F2F2F2"/>
              </a:buClr>
              <a:buSzPts val="1800"/>
              <a:buFont typeface="Noto Sans Symbols"/>
              <a:buChar char="▪"/>
              <a:defRPr sz="1800" b="0" i="0" u="none" strike="noStrike" cap="none">
                <a:solidFill>
                  <a:srgbClr val="F2F2F2"/>
                </a:solidFill>
                <a:latin typeface="Quattrocento Sans"/>
                <a:ea typeface="Quattrocento Sans"/>
                <a:cs typeface="Quattrocento Sans"/>
                <a:sym typeface="Quattrocento Sans"/>
              </a:defRPr>
            </a:lvl4pPr>
            <a:lvl5pPr marL="2286000" marR="0" lvl="4" indent="-342900" algn="l" rtl="0">
              <a:lnSpc>
                <a:spcPct val="110000"/>
              </a:lnSpc>
              <a:spcBef>
                <a:spcPts val="500"/>
              </a:spcBef>
              <a:spcAft>
                <a:spcPts val="0"/>
              </a:spcAft>
              <a:buClr>
                <a:srgbClr val="F2F2F2"/>
              </a:buClr>
              <a:buSzPts val="1800"/>
              <a:buFont typeface="Noto Sans Symbols"/>
              <a:buChar char="▪"/>
              <a:defRPr sz="1800" b="0" i="0" u="none" strike="noStrike" cap="none">
                <a:solidFill>
                  <a:srgbClr val="F2F2F2"/>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8" name="Google Shape;2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cap="none">
                <a:solidFill>
                  <a:schemeClr val="accent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9" name="Google Shape;2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cap="none">
                <a:solidFill>
                  <a:schemeClr val="accent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0" name="Google Shape;30;p3"/>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u="none" cap="none">
                <a:solidFill>
                  <a:schemeClr val="accent1"/>
                </a:solidFill>
                <a:latin typeface="Quattrocento Sans"/>
                <a:ea typeface="Quattrocento Sans"/>
                <a:cs typeface="Quattrocento Sans"/>
                <a:sym typeface="Quattrocento Sans"/>
              </a:defRPr>
            </a:lvl1pPr>
            <a:lvl2pPr marL="0" marR="0" lvl="1" indent="0" algn="r" rtl="0">
              <a:spcBef>
                <a:spcPts val="0"/>
              </a:spcBef>
              <a:buNone/>
              <a:defRPr sz="900" b="0" u="none" cap="none">
                <a:solidFill>
                  <a:schemeClr val="accent1"/>
                </a:solidFill>
                <a:latin typeface="Quattrocento Sans"/>
                <a:ea typeface="Quattrocento Sans"/>
                <a:cs typeface="Quattrocento Sans"/>
                <a:sym typeface="Quattrocento Sans"/>
              </a:defRPr>
            </a:lvl2pPr>
            <a:lvl3pPr marL="0" marR="0" lvl="2" indent="0" algn="r" rtl="0">
              <a:spcBef>
                <a:spcPts val="0"/>
              </a:spcBef>
              <a:buNone/>
              <a:defRPr sz="900" b="0" u="none" cap="none">
                <a:solidFill>
                  <a:schemeClr val="accent1"/>
                </a:solidFill>
                <a:latin typeface="Quattrocento Sans"/>
                <a:ea typeface="Quattrocento Sans"/>
                <a:cs typeface="Quattrocento Sans"/>
                <a:sym typeface="Quattrocento Sans"/>
              </a:defRPr>
            </a:lvl3pPr>
            <a:lvl4pPr marL="0" marR="0" lvl="3" indent="0" algn="r" rtl="0">
              <a:spcBef>
                <a:spcPts val="0"/>
              </a:spcBef>
              <a:buNone/>
              <a:defRPr sz="900" b="0" u="none" cap="none">
                <a:solidFill>
                  <a:schemeClr val="accent1"/>
                </a:solidFill>
                <a:latin typeface="Quattrocento Sans"/>
                <a:ea typeface="Quattrocento Sans"/>
                <a:cs typeface="Quattrocento Sans"/>
                <a:sym typeface="Quattrocento Sans"/>
              </a:defRPr>
            </a:lvl4pPr>
            <a:lvl5pPr marL="0" marR="0" lvl="4" indent="0" algn="r" rtl="0">
              <a:spcBef>
                <a:spcPts val="0"/>
              </a:spcBef>
              <a:buNone/>
              <a:defRPr sz="900" b="0" u="none" cap="none">
                <a:solidFill>
                  <a:schemeClr val="accent1"/>
                </a:solidFill>
                <a:latin typeface="Quattrocento Sans"/>
                <a:ea typeface="Quattrocento Sans"/>
                <a:cs typeface="Quattrocento Sans"/>
                <a:sym typeface="Quattrocento Sans"/>
              </a:defRPr>
            </a:lvl5pPr>
            <a:lvl6pPr marL="0" marR="0" lvl="5" indent="0" algn="r" rtl="0">
              <a:spcBef>
                <a:spcPts val="0"/>
              </a:spcBef>
              <a:buNone/>
              <a:defRPr sz="900" b="0" u="none" cap="none">
                <a:solidFill>
                  <a:schemeClr val="accent1"/>
                </a:solidFill>
                <a:latin typeface="Quattrocento Sans"/>
                <a:ea typeface="Quattrocento Sans"/>
                <a:cs typeface="Quattrocento Sans"/>
                <a:sym typeface="Quattrocento Sans"/>
              </a:defRPr>
            </a:lvl6pPr>
            <a:lvl7pPr marL="0" marR="0" lvl="6" indent="0" algn="r" rtl="0">
              <a:spcBef>
                <a:spcPts val="0"/>
              </a:spcBef>
              <a:buNone/>
              <a:defRPr sz="900" b="0" u="none" cap="none">
                <a:solidFill>
                  <a:schemeClr val="accent1"/>
                </a:solidFill>
                <a:latin typeface="Quattrocento Sans"/>
                <a:ea typeface="Quattrocento Sans"/>
                <a:cs typeface="Quattrocento Sans"/>
                <a:sym typeface="Quattrocento Sans"/>
              </a:defRPr>
            </a:lvl7pPr>
            <a:lvl8pPr marL="0" marR="0" lvl="7" indent="0" algn="r" rtl="0">
              <a:spcBef>
                <a:spcPts val="0"/>
              </a:spcBef>
              <a:buNone/>
              <a:defRPr sz="900" b="0" u="none" cap="none">
                <a:solidFill>
                  <a:schemeClr val="accent1"/>
                </a:solidFill>
                <a:latin typeface="Quattrocento Sans"/>
                <a:ea typeface="Quattrocento Sans"/>
                <a:cs typeface="Quattrocento Sans"/>
                <a:sym typeface="Quattrocento Sans"/>
              </a:defRPr>
            </a:lvl8pPr>
            <a:lvl9pPr marL="0" marR="0" lvl="8" indent="0" algn="r" rtl="0">
              <a:spcBef>
                <a:spcPts val="0"/>
              </a:spcBef>
              <a:buNone/>
              <a:defRPr sz="900" b="0" u="non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p:nvPr/>
        </p:nvSpPr>
        <p:spPr>
          <a:xfrm>
            <a:off x="0" y="0"/>
            <a:ext cx="12188952" cy="6858000"/>
          </a:xfrm>
          <a:prstGeom prst="rect">
            <a:avLst/>
          </a:prstGeom>
          <a:solidFill>
            <a:srgbClr val="3F3F3F"/>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959"/>
              </a:solidFill>
              <a:latin typeface="Avenir"/>
              <a:ea typeface="Avenir"/>
              <a:cs typeface="Avenir"/>
              <a:sym typeface="Avenir"/>
            </a:endParaRPr>
          </a:p>
        </p:txBody>
      </p:sp>
      <p:sp>
        <p:nvSpPr>
          <p:cNvPr id="105" name="Google Shape;105;p1"/>
          <p:cNvSpPr/>
          <p:nvPr/>
        </p:nvSpPr>
        <p:spPr>
          <a:xfrm>
            <a:off x="0"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959"/>
              </a:solidFill>
              <a:latin typeface="Avenir"/>
              <a:ea typeface="Avenir"/>
              <a:cs typeface="Avenir"/>
              <a:sym typeface="Avenir"/>
            </a:endParaRPr>
          </a:p>
        </p:txBody>
      </p:sp>
      <p:sp>
        <p:nvSpPr>
          <p:cNvPr id="106" name="Google Shape;106;p1"/>
          <p:cNvSpPr/>
          <p:nvPr/>
        </p:nvSpPr>
        <p:spPr>
          <a:xfrm>
            <a:off x="0" y="0"/>
            <a:ext cx="12188952"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107" name="Google Shape;107;p1"/>
          <p:cNvPicPr preferRelativeResize="0"/>
          <p:nvPr/>
        </p:nvPicPr>
        <p:blipFill rotWithShape="1">
          <a:blip r:embed="rId3">
            <a:alphaModFix amt="70000"/>
          </a:blip>
          <a:srcRect t="21508" r="-1" b="22238"/>
          <a:stretch/>
        </p:blipFill>
        <p:spPr>
          <a:xfrm>
            <a:off x="20" y="10"/>
            <a:ext cx="12188932" cy="6856614"/>
          </a:xfrm>
          <a:prstGeom prst="rect">
            <a:avLst/>
          </a:prstGeom>
          <a:noFill/>
          <a:ln>
            <a:noFill/>
          </a:ln>
        </p:spPr>
      </p:pic>
      <p:grpSp>
        <p:nvGrpSpPr>
          <p:cNvPr id="108" name="Google Shape;108;p1"/>
          <p:cNvGrpSpPr/>
          <p:nvPr/>
        </p:nvGrpSpPr>
        <p:grpSpPr>
          <a:xfrm>
            <a:off x="16113" y="8707"/>
            <a:ext cx="6619563" cy="4487094"/>
            <a:chOff x="113540" y="12291"/>
            <a:chExt cx="9345508" cy="6334886"/>
          </a:xfrm>
        </p:grpSpPr>
        <p:sp>
          <p:nvSpPr>
            <p:cNvPr id="109" name="Google Shape;109;p1"/>
            <p:cNvSpPr/>
            <p:nvPr/>
          </p:nvSpPr>
          <p:spPr>
            <a:xfrm>
              <a:off x="113900" y="22951"/>
              <a:ext cx="9345148" cy="6324226"/>
            </a:xfrm>
            <a:custGeom>
              <a:avLst/>
              <a:gdLst/>
              <a:ahLst/>
              <a:cxnLst/>
              <a:rect l="l" t="t" r="r" b="b"/>
              <a:pathLst>
                <a:path w="7097124" h="4802900" extrusionOk="0">
                  <a:moveTo>
                    <a:pt x="0" y="3198971"/>
                  </a:moveTo>
                  <a:cubicBezTo>
                    <a:pt x="32385" y="3249454"/>
                    <a:pt x="174403" y="3413570"/>
                    <a:pt x="219837" y="3452527"/>
                  </a:cubicBezTo>
                  <a:cubicBezTo>
                    <a:pt x="270701" y="3496151"/>
                    <a:pt x="333756" y="3521869"/>
                    <a:pt x="399288" y="3536347"/>
                  </a:cubicBezTo>
                  <a:cubicBezTo>
                    <a:pt x="512254" y="3561207"/>
                    <a:pt x="629222" y="3550634"/>
                    <a:pt x="744188" y="3536347"/>
                  </a:cubicBezTo>
                  <a:cubicBezTo>
                    <a:pt x="823817" y="3526441"/>
                    <a:pt x="905066" y="3513201"/>
                    <a:pt x="981456" y="3536347"/>
                  </a:cubicBezTo>
                  <a:cubicBezTo>
                    <a:pt x="1032986" y="3551968"/>
                    <a:pt x="1077944" y="3582924"/>
                    <a:pt x="1116997" y="3620167"/>
                  </a:cubicBezTo>
                  <a:cubicBezTo>
                    <a:pt x="1162526" y="3663601"/>
                    <a:pt x="1200245" y="3714369"/>
                    <a:pt x="1236631" y="3765804"/>
                  </a:cubicBezTo>
                  <a:cubicBezTo>
                    <a:pt x="1287304" y="3837337"/>
                    <a:pt x="1336167" y="3910298"/>
                    <a:pt x="1378172" y="3987260"/>
                  </a:cubicBezTo>
                  <a:cubicBezTo>
                    <a:pt x="1440656" y="4101560"/>
                    <a:pt x="1491425" y="4221766"/>
                    <a:pt x="1545622" y="4340352"/>
                  </a:cubicBezTo>
                  <a:cubicBezTo>
                    <a:pt x="1589342" y="4435888"/>
                    <a:pt x="1636014" y="4530376"/>
                    <a:pt x="1697165" y="4615625"/>
                  </a:cubicBezTo>
                  <a:cubicBezTo>
                    <a:pt x="1726025" y="4655820"/>
                    <a:pt x="1759553" y="4692396"/>
                    <a:pt x="1800892" y="4719352"/>
                  </a:cubicBezTo>
                  <a:cubicBezTo>
                    <a:pt x="1917097" y="4795076"/>
                    <a:pt x="2065592" y="4776121"/>
                    <a:pt x="2205609" y="4765262"/>
                  </a:cubicBezTo>
                  <a:cubicBezTo>
                    <a:pt x="2356866" y="4753452"/>
                    <a:pt x="2508599" y="4746117"/>
                    <a:pt x="2658237" y="4721352"/>
                  </a:cubicBezTo>
                  <a:cubicBezTo>
                    <a:pt x="2713863" y="4712208"/>
                    <a:pt x="2769394" y="4701445"/>
                    <a:pt x="2825686" y="4701445"/>
                  </a:cubicBezTo>
                  <a:cubicBezTo>
                    <a:pt x="2927509" y="4701254"/>
                    <a:pt x="3025331" y="4736116"/>
                    <a:pt x="3124772" y="4759262"/>
                  </a:cubicBezTo>
                  <a:cubicBezTo>
                    <a:pt x="3226880" y="4782979"/>
                    <a:pt x="3331083" y="4796219"/>
                    <a:pt x="3435858" y="4801172"/>
                  </a:cubicBezTo>
                  <a:cubicBezTo>
                    <a:pt x="3531394" y="4805648"/>
                    <a:pt x="3627692" y="4802886"/>
                    <a:pt x="3718941" y="4775264"/>
                  </a:cubicBezTo>
                  <a:cubicBezTo>
                    <a:pt x="3820001" y="4744593"/>
                    <a:pt x="3909441" y="4685824"/>
                    <a:pt x="3992118" y="4619625"/>
                  </a:cubicBezTo>
                  <a:cubicBezTo>
                    <a:pt x="4072985" y="4554951"/>
                    <a:pt x="4147376" y="4482656"/>
                    <a:pt x="4219385" y="4408170"/>
                  </a:cubicBezTo>
                  <a:cubicBezTo>
                    <a:pt x="4337780" y="4285679"/>
                    <a:pt x="4450937" y="4158234"/>
                    <a:pt x="4564285" y="4031171"/>
                  </a:cubicBezTo>
                  <a:cubicBezTo>
                    <a:pt x="4665536" y="3917728"/>
                    <a:pt x="4767072" y="3804666"/>
                    <a:pt x="4871371" y="3694081"/>
                  </a:cubicBezTo>
                  <a:cubicBezTo>
                    <a:pt x="5012722" y="3544062"/>
                    <a:pt x="5160455" y="3399854"/>
                    <a:pt x="5292090" y="3241262"/>
                  </a:cubicBezTo>
                  <a:cubicBezTo>
                    <a:pt x="5387912" y="3125819"/>
                    <a:pt x="5474970" y="3003328"/>
                    <a:pt x="5551265" y="2874169"/>
                  </a:cubicBezTo>
                  <a:cubicBezTo>
                    <a:pt x="5639848" y="2724341"/>
                    <a:pt x="5714524" y="2566987"/>
                    <a:pt x="5788533" y="2409349"/>
                  </a:cubicBezTo>
                  <a:cubicBezTo>
                    <a:pt x="5838064" y="2303812"/>
                    <a:pt x="5887593" y="2197322"/>
                    <a:pt x="5959983" y="2106168"/>
                  </a:cubicBezTo>
                  <a:cubicBezTo>
                    <a:pt x="6030945" y="2016824"/>
                    <a:pt x="6121051" y="1945481"/>
                    <a:pt x="6209252" y="1872806"/>
                  </a:cubicBezTo>
                  <a:cubicBezTo>
                    <a:pt x="6311456" y="1788509"/>
                    <a:pt x="6410897" y="1701070"/>
                    <a:pt x="6510338" y="1613440"/>
                  </a:cubicBezTo>
                  <a:cubicBezTo>
                    <a:pt x="6605874" y="1529334"/>
                    <a:pt x="6700076" y="1443419"/>
                    <a:pt x="6779514" y="1344168"/>
                  </a:cubicBezTo>
                  <a:cubicBezTo>
                    <a:pt x="6866573" y="1235393"/>
                    <a:pt x="6933248" y="1112139"/>
                    <a:pt x="6994874" y="987076"/>
                  </a:cubicBezTo>
                  <a:cubicBezTo>
                    <a:pt x="7042118" y="891159"/>
                    <a:pt x="7084219" y="792004"/>
                    <a:pt x="7094601" y="685895"/>
                  </a:cubicBezTo>
                  <a:cubicBezTo>
                    <a:pt x="7110699" y="520732"/>
                    <a:pt x="7048405" y="359093"/>
                    <a:pt x="6947059" y="227076"/>
                  </a:cubicBezTo>
                  <a:cubicBezTo>
                    <a:pt x="6861430" y="115538"/>
                    <a:pt x="6739128" y="0"/>
                    <a:pt x="6739128" y="0"/>
                  </a:cubicBezTo>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0" name="Google Shape;110;p1"/>
            <p:cNvSpPr/>
            <p:nvPr/>
          </p:nvSpPr>
          <p:spPr>
            <a:xfrm>
              <a:off x="113540" y="12542"/>
              <a:ext cx="9121489" cy="6188666"/>
            </a:xfrm>
            <a:custGeom>
              <a:avLst/>
              <a:gdLst/>
              <a:ahLst/>
              <a:cxnLst/>
              <a:rect l="l" t="t" r="r" b="b"/>
              <a:pathLst>
                <a:path w="6891548" h="4699949" extrusionOk="0">
                  <a:moveTo>
                    <a:pt x="0" y="2860739"/>
                  </a:moveTo>
                  <a:cubicBezTo>
                    <a:pt x="32861" y="2919603"/>
                    <a:pt x="133255" y="3102674"/>
                    <a:pt x="175451" y="3155252"/>
                  </a:cubicBezTo>
                  <a:cubicBezTo>
                    <a:pt x="221266" y="3212402"/>
                    <a:pt x="275939" y="3262598"/>
                    <a:pt x="341567" y="3294888"/>
                  </a:cubicBezTo>
                  <a:cubicBezTo>
                    <a:pt x="408432" y="3327845"/>
                    <a:pt x="483108" y="3340132"/>
                    <a:pt x="557594" y="3336417"/>
                  </a:cubicBezTo>
                  <a:cubicBezTo>
                    <a:pt x="626936" y="3332988"/>
                    <a:pt x="695420" y="3315653"/>
                    <a:pt x="753618" y="3278220"/>
                  </a:cubicBezTo>
                  <a:cubicBezTo>
                    <a:pt x="800957" y="3247739"/>
                    <a:pt x="839915" y="3204972"/>
                    <a:pt x="858298" y="3151918"/>
                  </a:cubicBezTo>
                  <a:cubicBezTo>
                    <a:pt x="885349" y="3073718"/>
                    <a:pt x="862203" y="2989803"/>
                    <a:pt x="846677" y="2907506"/>
                  </a:cubicBezTo>
                  <a:cubicBezTo>
                    <a:pt x="830485" y="2821591"/>
                    <a:pt x="822293" y="2734437"/>
                    <a:pt x="808482" y="2648141"/>
                  </a:cubicBezTo>
                  <a:cubicBezTo>
                    <a:pt x="801243" y="2603183"/>
                    <a:pt x="792671" y="2558415"/>
                    <a:pt x="785241" y="2513457"/>
                  </a:cubicBezTo>
                  <a:cubicBezTo>
                    <a:pt x="779431" y="2478405"/>
                    <a:pt x="774383" y="2442401"/>
                    <a:pt x="785241" y="2408682"/>
                  </a:cubicBezTo>
                  <a:cubicBezTo>
                    <a:pt x="802291" y="2355723"/>
                    <a:pt x="853631" y="2324576"/>
                    <a:pt x="908209" y="2310575"/>
                  </a:cubicBezTo>
                  <a:cubicBezTo>
                    <a:pt x="968502" y="2295144"/>
                    <a:pt x="1032129" y="2301050"/>
                    <a:pt x="1089279" y="2325529"/>
                  </a:cubicBezTo>
                  <a:cubicBezTo>
                    <a:pt x="1132523" y="2344007"/>
                    <a:pt x="1170718" y="2372678"/>
                    <a:pt x="1198912" y="2410301"/>
                  </a:cubicBezTo>
                  <a:cubicBezTo>
                    <a:pt x="1247299" y="2474690"/>
                    <a:pt x="1260443" y="2557558"/>
                    <a:pt x="1252061" y="2638044"/>
                  </a:cubicBezTo>
                  <a:cubicBezTo>
                    <a:pt x="1240060" y="2753487"/>
                    <a:pt x="1184148" y="2858357"/>
                    <a:pt x="1147382" y="2968847"/>
                  </a:cubicBezTo>
                  <a:cubicBezTo>
                    <a:pt x="1122998" y="3041999"/>
                    <a:pt x="1106900" y="3118485"/>
                    <a:pt x="1115854" y="3194971"/>
                  </a:cubicBezTo>
                  <a:cubicBezTo>
                    <a:pt x="1126426" y="3285649"/>
                    <a:pt x="1171099" y="3367469"/>
                    <a:pt x="1215580" y="3447669"/>
                  </a:cubicBezTo>
                  <a:cubicBezTo>
                    <a:pt x="1277207" y="3558921"/>
                    <a:pt x="1340072" y="3669602"/>
                    <a:pt x="1396651" y="3783425"/>
                  </a:cubicBezTo>
                  <a:cubicBezTo>
                    <a:pt x="1434751" y="3860006"/>
                    <a:pt x="1469993" y="3937921"/>
                    <a:pt x="1507998" y="4014502"/>
                  </a:cubicBezTo>
                  <a:cubicBezTo>
                    <a:pt x="1558957" y="4117086"/>
                    <a:pt x="1614964" y="4217194"/>
                    <a:pt x="1678400" y="4312634"/>
                  </a:cubicBezTo>
                  <a:cubicBezTo>
                    <a:pt x="1724692" y="4382357"/>
                    <a:pt x="1775079" y="4449890"/>
                    <a:pt x="1838706" y="4504182"/>
                  </a:cubicBezTo>
                  <a:cubicBezTo>
                    <a:pt x="1885379" y="4543997"/>
                    <a:pt x="1938338" y="4576001"/>
                    <a:pt x="1996630" y="4595146"/>
                  </a:cubicBezTo>
                  <a:cubicBezTo>
                    <a:pt x="2073307" y="4620387"/>
                    <a:pt x="2155031" y="4622006"/>
                    <a:pt x="2235899" y="4623912"/>
                  </a:cubicBezTo>
                  <a:cubicBezTo>
                    <a:pt x="2311718" y="4625626"/>
                    <a:pt x="2387536" y="4627531"/>
                    <a:pt x="2463165" y="4623912"/>
                  </a:cubicBezTo>
                  <a:cubicBezTo>
                    <a:pt x="2562892" y="4619149"/>
                    <a:pt x="2661857" y="4605147"/>
                    <a:pt x="2761583" y="4599528"/>
                  </a:cubicBezTo>
                  <a:cubicBezTo>
                    <a:pt x="2804160" y="4597146"/>
                    <a:pt x="2846927" y="4596289"/>
                    <a:pt x="2889504" y="4599528"/>
                  </a:cubicBezTo>
                  <a:cubicBezTo>
                    <a:pt x="2976277" y="4606100"/>
                    <a:pt x="3060573" y="4629246"/>
                    <a:pt x="3145250" y="4649534"/>
                  </a:cubicBezTo>
                  <a:cubicBezTo>
                    <a:pt x="3255074" y="4675918"/>
                    <a:pt x="3366326" y="4698016"/>
                    <a:pt x="3479197" y="4699826"/>
                  </a:cubicBezTo>
                  <a:cubicBezTo>
                    <a:pt x="3585210" y="4701540"/>
                    <a:pt x="3691700" y="4685633"/>
                    <a:pt x="3786283" y="4638008"/>
                  </a:cubicBezTo>
                  <a:cubicBezTo>
                    <a:pt x="3862578" y="4599623"/>
                    <a:pt x="3927253" y="4542758"/>
                    <a:pt x="3991642" y="4486371"/>
                  </a:cubicBezTo>
                  <a:cubicBezTo>
                    <a:pt x="4064984" y="4422172"/>
                    <a:pt x="4138708" y="4358355"/>
                    <a:pt x="4207002" y="4288917"/>
                  </a:cubicBezTo>
                  <a:cubicBezTo>
                    <a:pt x="4282631" y="4211955"/>
                    <a:pt x="4351401" y="4128611"/>
                    <a:pt x="4420362" y="4045553"/>
                  </a:cubicBezTo>
                  <a:cubicBezTo>
                    <a:pt x="4488085" y="3964020"/>
                    <a:pt x="4556379" y="3882676"/>
                    <a:pt x="4629722" y="3806190"/>
                  </a:cubicBezTo>
                  <a:cubicBezTo>
                    <a:pt x="4732211" y="3699224"/>
                    <a:pt x="4844796" y="3602260"/>
                    <a:pt x="4943761" y="3491960"/>
                  </a:cubicBezTo>
                  <a:cubicBezTo>
                    <a:pt x="4991386" y="3438906"/>
                    <a:pt x="5035677" y="3382995"/>
                    <a:pt x="5080349" y="3327368"/>
                  </a:cubicBezTo>
                  <a:cubicBezTo>
                    <a:pt x="5165980" y="3220688"/>
                    <a:pt x="5253419" y="3115151"/>
                    <a:pt x="5327618" y="3000185"/>
                  </a:cubicBezTo>
                  <a:cubicBezTo>
                    <a:pt x="5390483" y="2902839"/>
                    <a:pt x="5443442" y="2799493"/>
                    <a:pt x="5489163" y="2693003"/>
                  </a:cubicBezTo>
                  <a:cubicBezTo>
                    <a:pt x="5532406" y="2592229"/>
                    <a:pt x="5569077" y="2488787"/>
                    <a:pt x="5606796" y="2385822"/>
                  </a:cubicBezTo>
                  <a:cubicBezTo>
                    <a:pt x="5652135" y="2261902"/>
                    <a:pt x="5699093" y="2137410"/>
                    <a:pt x="5776246" y="2030730"/>
                  </a:cubicBezTo>
                  <a:cubicBezTo>
                    <a:pt x="5831872" y="1953768"/>
                    <a:pt x="5901500" y="1888427"/>
                    <a:pt x="5976652" y="1830229"/>
                  </a:cubicBezTo>
                  <a:cubicBezTo>
                    <a:pt x="6047042" y="1775746"/>
                    <a:pt x="6121813" y="1727359"/>
                    <a:pt x="6196965" y="1679639"/>
                  </a:cubicBezTo>
                  <a:cubicBezTo>
                    <a:pt x="6286119" y="1622965"/>
                    <a:pt x="6375940" y="1566767"/>
                    <a:pt x="6456140" y="1498092"/>
                  </a:cubicBezTo>
                  <a:cubicBezTo>
                    <a:pt x="6534341" y="1431227"/>
                    <a:pt x="6602063" y="1353217"/>
                    <a:pt x="6663500" y="1270635"/>
                  </a:cubicBezTo>
                  <a:cubicBezTo>
                    <a:pt x="6737509" y="1171194"/>
                    <a:pt x="6802374" y="1064514"/>
                    <a:pt x="6842951" y="947452"/>
                  </a:cubicBezTo>
                  <a:cubicBezTo>
                    <a:pt x="6871240" y="865823"/>
                    <a:pt x="6887051" y="780383"/>
                    <a:pt x="6890766" y="694087"/>
                  </a:cubicBezTo>
                  <a:cubicBezTo>
                    <a:pt x="6893719" y="625888"/>
                    <a:pt x="6888861" y="557117"/>
                    <a:pt x="6866858" y="492633"/>
                  </a:cubicBezTo>
                  <a:cubicBezTo>
                    <a:pt x="6831616" y="389573"/>
                    <a:pt x="6755511" y="307848"/>
                    <a:pt x="6675406" y="233267"/>
                  </a:cubicBezTo>
                  <a:cubicBezTo>
                    <a:pt x="6607588" y="170402"/>
                    <a:pt x="6496336" y="56007"/>
                    <a:pt x="6422613" y="0"/>
                  </a:cubicBezTo>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1" name="Google Shape;111;p1"/>
            <p:cNvSpPr/>
            <p:nvPr/>
          </p:nvSpPr>
          <p:spPr>
            <a:xfrm>
              <a:off x="118540" y="19439"/>
              <a:ext cx="8755533" cy="5998603"/>
            </a:xfrm>
            <a:custGeom>
              <a:avLst/>
              <a:gdLst/>
              <a:ahLst/>
              <a:cxnLst/>
              <a:rect l="l" t="t" r="r" b="b"/>
              <a:pathLst>
                <a:path w="6649344" h="4555608" extrusionOk="0">
                  <a:moveTo>
                    <a:pt x="6072569" y="0"/>
                  </a:moveTo>
                  <a:cubicBezTo>
                    <a:pt x="6092857" y="34576"/>
                    <a:pt x="6094000" y="127349"/>
                    <a:pt x="6201347" y="218218"/>
                  </a:cubicBezTo>
                  <a:cubicBezTo>
                    <a:pt x="6308789" y="309086"/>
                    <a:pt x="6430518" y="383858"/>
                    <a:pt x="6519101" y="492919"/>
                  </a:cubicBezTo>
                  <a:cubicBezTo>
                    <a:pt x="6588919" y="578834"/>
                    <a:pt x="6640449" y="679704"/>
                    <a:pt x="6648260" y="789718"/>
                  </a:cubicBezTo>
                  <a:cubicBezTo>
                    <a:pt x="6655880" y="896303"/>
                    <a:pt x="6622542" y="1000411"/>
                    <a:pt x="6574060" y="1096137"/>
                  </a:cubicBezTo>
                  <a:cubicBezTo>
                    <a:pt x="6526054" y="1191101"/>
                    <a:pt x="6463570" y="1278160"/>
                    <a:pt x="6385084" y="1349883"/>
                  </a:cubicBezTo>
                  <a:cubicBezTo>
                    <a:pt x="6309170" y="1419225"/>
                    <a:pt x="6220397" y="1472660"/>
                    <a:pt x="6126671" y="1515047"/>
                  </a:cubicBezTo>
                  <a:cubicBezTo>
                    <a:pt x="6035707" y="1556194"/>
                    <a:pt x="5940362" y="1586960"/>
                    <a:pt x="5851493" y="1632299"/>
                  </a:cubicBezTo>
                  <a:cubicBezTo>
                    <a:pt x="5787390" y="1665065"/>
                    <a:pt x="5726906" y="1705356"/>
                    <a:pt x="5679187" y="1759172"/>
                  </a:cubicBezTo>
                  <a:cubicBezTo>
                    <a:pt x="5627180" y="1817846"/>
                    <a:pt x="5593176" y="1889569"/>
                    <a:pt x="5564314" y="1962626"/>
                  </a:cubicBezTo>
                  <a:cubicBezTo>
                    <a:pt x="5527834" y="2054923"/>
                    <a:pt x="5499354" y="2149983"/>
                    <a:pt x="5470970" y="2245138"/>
                  </a:cubicBezTo>
                  <a:cubicBezTo>
                    <a:pt x="5448872" y="2319147"/>
                    <a:pt x="5426869" y="2393252"/>
                    <a:pt x="5406390" y="2467737"/>
                  </a:cubicBezTo>
                  <a:cubicBezTo>
                    <a:pt x="5382673" y="2553938"/>
                    <a:pt x="5360765" y="2640902"/>
                    <a:pt x="5327428" y="2723864"/>
                  </a:cubicBezTo>
                  <a:cubicBezTo>
                    <a:pt x="5292757" y="2810066"/>
                    <a:pt x="5246275" y="2890838"/>
                    <a:pt x="5198269" y="2970467"/>
                  </a:cubicBezTo>
                  <a:cubicBezTo>
                    <a:pt x="5162074" y="3030379"/>
                    <a:pt x="5124927" y="3089625"/>
                    <a:pt x="5085779" y="3147632"/>
                  </a:cubicBezTo>
                  <a:cubicBezTo>
                    <a:pt x="5011293" y="3258026"/>
                    <a:pt x="4929854" y="3363659"/>
                    <a:pt x="4839367" y="3461195"/>
                  </a:cubicBezTo>
                  <a:cubicBezTo>
                    <a:pt x="4775264" y="3530251"/>
                    <a:pt x="4706779" y="3595021"/>
                    <a:pt x="4639628" y="3661125"/>
                  </a:cubicBezTo>
                  <a:cubicBezTo>
                    <a:pt x="4581620" y="3717989"/>
                    <a:pt x="4524661" y="3775901"/>
                    <a:pt x="4467320" y="3833432"/>
                  </a:cubicBezTo>
                  <a:cubicBezTo>
                    <a:pt x="4409218" y="3891820"/>
                    <a:pt x="4350925" y="3949922"/>
                    <a:pt x="4292632" y="4008215"/>
                  </a:cubicBezTo>
                  <a:cubicBezTo>
                    <a:pt x="4187285" y="4113467"/>
                    <a:pt x="4082129" y="4218909"/>
                    <a:pt x="3976783" y="4324160"/>
                  </a:cubicBezTo>
                  <a:cubicBezTo>
                    <a:pt x="3920014" y="4380929"/>
                    <a:pt x="3862673" y="4437793"/>
                    <a:pt x="3793712" y="4478560"/>
                  </a:cubicBezTo>
                  <a:cubicBezTo>
                    <a:pt x="3707797" y="4529328"/>
                    <a:pt x="3608832" y="4551712"/>
                    <a:pt x="3509010" y="4555141"/>
                  </a:cubicBezTo>
                  <a:cubicBezTo>
                    <a:pt x="3331845" y="4561237"/>
                    <a:pt x="3159347" y="4506087"/>
                    <a:pt x="2982659" y="4488085"/>
                  </a:cubicBezTo>
                  <a:cubicBezTo>
                    <a:pt x="2796064" y="4469130"/>
                    <a:pt x="2608135" y="4491323"/>
                    <a:pt x="2420398" y="4488085"/>
                  </a:cubicBezTo>
                  <a:cubicBezTo>
                    <a:pt x="2338673" y="4486656"/>
                    <a:pt x="2256949" y="4480084"/>
                    <a:pt x="2176939" y="4463034"/>
                  </a:cubicBezTo>
                  <a:cubicBezTo>
                    <a:pt x="2039207" y="4433697"/>
                    <a:pt x="1908429" y="4373499"/>
                    <a:pt x="1810607" y="4272629"/>
                  </a:cubicBezTo>
                  <a:cubicBezTo>
                    <a:pt x="1723358" y="4182618"/>
                    <a:pt x="1669637" y="4067175"/>
                    <a:pt x="1615345" y="3953733"/>
                  </a:cubicBezTo>
                  <a:cubicBezTo>
                    <a:pt x="1561243" y="3840671"/>
                    <a:pt x="1505807" y="3728180"/>
                    <a:pt x="1455801" y="3613309"/>
                  </a:cubicBezTo>
                  <a:cubicBezTo>
                    <a:pt x="1413129" y="3515392"/>
                    <a:pt x="1374553" y="3414998"/>
                    <a:pt x="1362742" y="3309080"/>
                  </a:cubicBezTo>
                  <a:cubicBezTo>
                    <a:pt x="1346073" y="3158966"/>
                    <a:pt x="1384649" y="3010091"/>
                    <a:pt x="1429226" y="2865215"/>
                  </a:cubicBezTo>
                  <a:cubicBezTo>
                    <a:pt x="1471898" y="2726627"/>
                    <a:pt x="1522190" y="2585657"/>
                    <a:pt x="1493996" y="2444591"/>
                  </a:cubicBezTo>
                  <a:cubicBezTo>
                    <a:pt x="1478280" y="2365915"/>
                    <a:pt x="1439513" y="2293144"/>
                    <a:pt x="1379315" y="2240090"/>
                  </a:cubicBezTo>
                  <a:cubicBezTo>
                    <a:pt x="1339215" y="2204752"/>
                    <a:pt x="1291495" y="2179796"/>
                    <a:pt x="1243108" y="2156936"/>
                  </a:cubicBezTo>
                  <a:cubicBezTo>
                    <a:pt x="1143476" y="2110073"/>
                    <a:pt x="1038511" y="2069973"/>
                    <a:pt x="929069" y="2075498"/>
                  </a:cubicBezTo>
                  <a:cubicBezTo>
                    <a:pt x="862870" y="2078831"/>
                    <a:pt x="799052" y="2098643"/>
                    <a:pt x="736282" y="2120360"/>
                  </a:cubicBezTo>
                  <a:cubicBezTo>
                    <a:pt x="632365" y="2156365"/>
                    <a:pt x="492633" y="2168366"/>
                    <a:pt x="443865" y="2266664"/>
                  </a:cubicBezTo>
                  <a:cubicBezTo>
                    <a:pt x="229648" y="2699480"/>
                    <a:pt x="8858" y="2576036"/>
                    <a:pt x="0" y="2592229"/>
                  </a:cubicBezTo>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2" name="Google Shape;112;p1"/>
            <p:cNvSpPr/>
            <p:nvPr/>
          </p:nvSpPr>
          <p:spPr>
            <a:xfrm>
              <a:off x="118540" y="12542"/>
              <a:ext cx="8335554" cy="5823102"/>
            </a:xfrm>
            <a:custGeom>
              <a:avLst/>
              <a:gdLst/>
              <a:ahLst/>
              <a:cxnLst/>
              <a:rect l="l" t="t" r="r" b="b"/>
              <a:pathLst>
                <a:path w="6330393" h="4422324" extrusionOk="0">
                  <a:moveTo>
                    <a:pt x="0" y="2249519"/>
                  </a:moveTo>
                  <a:cubicBezTo>
                    <a:pt x="166592" y="2158746"/>
                    <a:pt x="472059" y="2022443"/>
                    <a:pt x="653129" y="1966532"/>
                  </a:cubicBezTo>
                  <a:cubicBezTo>
                    <a:pt x="756761" y="1934528"/>
                    <a:pt x="864489" y="1915573"/>
                    <a:pt x="972122" y="1926622"/>
                  </a:cubicBezTo>
                  <a:cubicBezTo>
                    <a:pt x="1100423" y="1939766"/>
                    <a:pt x="1219581" y="1994630"/>
                    <a:pt x="1340168" y="2041398"/>
                  </a:cubicBezTo>
                  <a:cubicBezTo>
                    <a:pt x="1419987" y="2072354"/>
                    <a:pt x="1501140" y="2101025"/>
                    <a:pt x="1572768" y="2147697"/>
                  </a:cubicBezTo>
                  <a:cubicBezTo>
                    <a:pt x="1654874" y="2201132"/>
                    <a:pt x="1723454" y="2276285"/>
                    <a:pt x="1747647" y="2370677"/>
                  </a:cubicBezTo>
                  <a:cubicBezTo>
                    <a:pt x="1769840" y="2457545"/>
                    <a:pt x="1750981" y="2547842"/>
                    <a:pt x="1718596" y="2632043"/>
                  </a:cubicBezTo>
                  <a:cubicBezTo>
                    <a:pt x="1676876" y="2740152"/>
                    <a:pt x="1615345" y="2839403"/>
                    <a:pt x="1575054" y="2947988"/>
                  </a:cubicBezTo>
                  <a:cubicBezTo>
                    <a:pt x="1514094" y="3112199"/>
                    <a:pt x="1505141" y="3291269"/>
                    <a:pt x="1543431" y="3462147"/>
                  </a:cubicBezTo>
                  <a:cubicBezTo>
                    <a:pt x="1569244" y="3577114"/>
                    <a:pt x="1617536" y="3685318"/>
                    <a:pt x="1666875" y="3792474"/>
                  </a:cubicBezTo>
                  <a:cubicBezTo>
                    <a:pt x="1707261" y="3880199"/>
                    <a:pt x="1748600" y="3967734"/>
                    <a:pt x="1801844" y="4048125"/>
                  </a:cubicBezTo>
                  <a:cubicBezTo>
                    <a:pt x="1857185" y="4131659"/>
                    <a:pt x="1925669" y="4206431"/>
                    <a:pt x="2011490" y="4257866"/>
                  </a:cubicBezTo>
                  <a:cubicBezTo>
                    <a:pt x="2122837" y="4324636"/>
                    <a:pt x="2253615" y="4347020"/>
                    <a:pt x="2383727" y="4353687"/>
                  </a:cubicBezTo>
                  <a:cubicBezTo>
                    <a:pt x="2504027" y="4359879"/>
                    <a:pt x="2624614" y="4351973"/>
                    <a:pt x="2745105" y="4353687"/>
                  </a:cubicBezTo>
                  <a:cubicBezTo>
                    <a:pt x="2830640" y="4354925"/>
                    <a:pt x="2915984" y="4361688"/>
                    <a:pt x="3001232" y="4368927"/>
                  </a:cubicBezTo>
                  <a:cubicBezTo>
                    <a:pt x="3106674" y="4377881"/>
                    <a:pt x="3212211" y="4386739"/>
                    <a:pt x="3316891" y="4402170"/>
                  </a:cubicBezTo>
                  <a:cubicBezTo>
                    <a:pt x="3404426" y="4415028"/>
                    <a:pt x="3493008" y="4433697"/>
                    <a:pt x="3578543" y="4413218"/>
                  </a:cubicBezTo>
                  <a:cubicBezTo>
                    <a:pt x="3639598" y="4398645"/>
                    <a:pt x="3693890" y="4365403"/>
                    <a:pt x="3746087" y="4330065"/>
                  </a:cubicBezTo>
                  <a:cubicBezTo>
                    <a:pt x="3829622" y="4273677"/>
                    <a:pt x="3909727" y="4212431"/>
                    <a:pt x="3986689" y="4147280"/>
                  </a:cubicBezTo>
                  <a:cubicBezTo>
                    <a:pt x="4157282" y="4002881"/>
                    <a:pt x="4311206" y="3840290"/>
                    <a:pt x="4469987" y="3682841"/>
                  </a:cubicBezTo>
                  <a:cubicBezTo>
                    <a:pt x="4561332" y="3592259"/>
                    <a:pt x="4653915" y="3503009"/>
                    <a:pt x="4742784" y="3409950"/>
                  </a:cubicBezTo>
                  <a:cubicBezTo>
                    <a:pt x="4847558" y="3300222"/>
                    <a:pt x="4947190" y="3185255"/>
                    <a:pt x="5029867" y="3058097"/>
                  </a:cubicBezTo>
                  <a:cubicBezTo>
                    <a:pt x="5107305" y="2939129"/>
                    <a:pt x="5168646" y="2810351"/>
                    <a:pt x="5211699" y="2675096"/>
                  </a:cubicBezTo>
                  <a:cubicBezTo>
                    <a:pt x="5267516" y="2500027"/>
                    <a:pt x="5292186" y="2317147"/>
                    <a:pt x="5326571" y="2136458"/>
                  </a:cubicBezTo>
                  <a:cubicBezTo>
                    <a:pt x="5349812" y="2014347"/>
                    <a:pt x="5378672" y="1893380"/>
                    <a:pt x="5407914" y="1772603"/>
                  </a:cubicBezTo>
                  <a:cubicBezTo>
                    <a:pt x="5434299" y="1663446"/>
                    <a:pt x="5460683" y="1552861"/>
                    <a:pt x="5517928" y="1456658"/>
                  </a:cubicBezTo>
                  <a:cubicBezTo>
                    <a:pt x="5550408" y="1402080"/>
                    <a:pt x="5592889" y="1353312"/>
                    <a:pt x="5649563" y="1325023"/>
                  </a:cubicBezTo>
                  <a:cubicBezTo>
                    <a:pt x="5744528" y="1277493"/>
                    <a:pt x="5856065" y="1296924"/>
                    <a:pt x="5963031" y="1289114"/>
                  </a:cubicBezTo>
                  <a:cubicBezTo>
                    <a:pt x="6042279" y="1283303"/>
                    <a:pt x="6120479" y="1262539"/>
                    <a:pt x="6185535" y="1217295"/>
                  </a:cubicBezTo>
                  <a:cubicBezTo>
                    <a:pt x="6261164" y="1164717"/>
                    <a:pt x="6312694" y="1083374"/>
                    <a:pt x="6326696" y="992315"/>
                  </a:cubicBezTo>
                  <a:cubicBezTo>
                    <a:pt x="6335459" y="935450"/>
                    <a:pt x="6328791" y="877253"/>
                    <a:pt x="6305169" y="824770"/>
                  </a:cubicBezTo>
                  <a:cubicBezTo>
                    <a:pt x="6273927" y="755333"/>
                    <a:pt x="6217158" y="701897"/>
                    <a:pt x="6156865" y="654844"/>
                  </a:cubicBezTo>
                  <a:cubicBezTo>
                    <a:pt x="6080379" y="595217"/>
                    <a:pt x="5996750" y="545687"/>
                    <a:pt x="5908072" y="506444"/>
                  </a:cubicBezTo>
                  <a:cubicBezTo>
                    <a:pt x="5803964" y="460343"/>
                    <a:pt x="5692807" y="426815"/>
                    <a:pt x="5606605" y="353282"/>
                  </a:cubicBezTo>
                  <a:cubicBezTo>
                    <a:pt x="5549170" y="304229"/>
                    <a:pt x="5503259" y="238887"/>
                    <a:pt x="5506117" y="164211"/>
                  </a:cubicBezTo>
                  <a:cubicBezTo>
                    <a:pt x="5508213" y="106109"/>
                    <a:pt x="5598890" y="0"/>
                    <a:pt x="5598890" y="0"/>
                  </a:cubicBezTo>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3" name="Google Shape;113;p1"/>
            <p:cNvSpPr/>
            <p:nvPr/>
          </p:nvSpPr>
          <p:spPr>
            <a:xfrm>
              <a:off x="113900" y="12542"/>
              <a:ext cx="3256801" cy="2769035"/>
            </a:xfrm>
            <a:custGeom>
              <a:avLst/>
              <a:gdLst/>
              <a:ahLst/>
              <a:cxnLst/>
              <a:rect l="l" t="t" r="r" b="b"/>
              <a:pathLst>
                <a:path w="2563086" h="2102929" extrusionOk="0">
                  <a:moveTo>
                    <a:pt x="0" y="2102930"/>
                  </a:moveTo>
                  <a:cubicBezTo>
                    <a:pt x="182499" y="1964341"/>
                    <a:pt x="402717" y="1887855"/>
                    <a:pt x="625888" y="1834229"/>
                  </a:cubicBezTo>
                  <a:cubicBezTo>
                    <a:pt x="733711" y="1808321"/>
                    <a:pt x="843248" y="1789557"/>
                    <a:pt x="954024" y="1789938"/>
                  </a:cubicBezTo>
                  <a:cubicBezTo>
                    <a:pt x="1098995" y="1790414"/>
                    <a:pt x="1241965" y="1822609"/>
                    <a:pt x="1379125" y="1870329"/>
                  </a:cubicBezTo>
                  <a:cubicBezTo>
                    <a:pt x="1526191" y="1921478"/>
                    <a:pt x="1666780" y="1992059"/>
                    <a:pt x="1819466" y="2021300"/>
                  </a:cubicBezTo>
                  <a:cubicBezTo>
                    <a:pt x="1952244" y="2046827"/>
                    <a:pt x="2088356" y="2037112"/>
                    <a:pt x="2221040" y="2010251"/>
                  </a:cubicBezTo>
                  <a:cubicBezTo>
                    <a:pt x="2329720" y="1988249"/>
                    <a:pt x="2440877" y="1954530"/>
                    <a:pt x="2507647" y="1867567"/>
                  </a:cubicBezTo>
                  <a:cubicBezTo>
                    <a:pt x="2554320" y="1806702"/>
                    <a:pt x="2570226" y="1729073"/>
                    <a:pt x="2560225" y="1652873"/>
                  </a:cubicBezTo>
                  <a:cubicBezTo>
                    <a:pt x="2541270" y="1508665"/>
                    <a:pt x="2436019" y="1396175"/>
                    <a:pt x="2328958" y="1295495"/>
                  </a:cubicBezTo>
                  <a:cubicBezTo>
                    <a:pt x="2131314" y="1109567"/>
                    <a:pt x="1908429" y="953643"/>
                    <a:pt x="1676686" y="812292"/>
                  </a:cubicBezTo>
                  <a:cubicBezTo>
                    <a:pt x="1597152" y="763810"/>
                    <a:pt x="1516856" y="716756"/>
                    <a:pt x="1436942" y="669036"/>
                  </a:cubicBezTo>
                  <a:cubicBezTo>
                    <a:pt x="1343216" y="613029"/>
                    <a:pt x="1250442" y="555498"/>
                    <a:pt x="1157288" y="498634"/>
                  </a:cubicBezTo>
                  <a:cubicBezTo>
                    <a:pt x="1080611" y="451866"/>
                    <a:pt x="1003745" y="405479"/>
                    <a:pt x="928783" y="355949"/>
                  </a:cubicBezTo>
                  <a:cubicBezTo>
                    <a:pt x="834200" y="293465"/>
                    <a:pt x="743140" y="225552"/>
                    <a:pt x="649510" y="161639"/>
                  </a:cubicBezTo>
                  <a:cubicBezTo>
                    <a:pt x="539496" y="86487"/>
                    <a:pt x="373190" y="0"/>
                    <a:pt x="373190" y="0"/>
                  </a:cubicBezTo>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4" name="Google Shape;114;p1"/>
            <p:cNvSpPr/>
            <p:nvPr/>
          </p:nvSpPr>
          <p:spPr>
            <a:xfrm>
              <a:off x="118540" y="232906"/>
              <a:ext cx="1832649" cy="1702458"/>
            </a:xfrm>
            <a:custGeom>
              <a:avLst/>
              <a:gdLst/>
              <a:ahLst/>
              <a:cxnLst/>
              <a:rect l="l" t="t" r="r" b="b"/>
              <a:pathLst>
                <a:path w="1391796" h="1292923" extrusionOk="0">
                  <a:moveTo>
                    <a:pt x="0" y="1292924"/>
                  </a:moveTo>
                  <a:cubicBezTo>
                    <a:pt x="158877" y="1243108"/>
                    <a:pt x="531019" y="1138047"/>
                    <a:pt x="696563" y="1150906"/>
                  </a:cubicBezTo>
                  <a:cubicBezTo>
                    <a:pt x="796481" y="1158621"/>
                    <a:pt x="894017" y="1185863"/>
                    <a:pt x="993934" y="1192435"/>
                  </a:cubicBezTo>
                  <a:cubicBezTo>
                    <a:pt x="1047559" y="1195959"/>
                    <a:pt x="1101376" y="1192054"/>
                    <a:pt x="1155097" y="1192435"/>
                  </a:cubicBezTo>
                  <a:cubicBezTo>
                    <a:pt x="1212056" y="1192816"/>
                    <a:pt x="1269683" y="1198626"/>
                    <a:pt x="1324547" y="1184148"/>
                  </a:cubicBezTo>
                  <a:cubicBezTo>
                    <a:pt x="1346930" y="1178243"/>
                    <a:pt x="1368266" y="1168241"/>
                    <a:pt x="1381030" y="1149191"/>
                  </a:cubicBezTo>
                  <a:cubicBezTo>
                    <a:pt x="1405795" y="1112425"/>
                    <a:pt x="1383506" y="1065752"/>
                    <a:pt x="1357789" y="1027843"/>
                  </a:cubicBezTo>
                  <a:cubicBezTo>
                    <a:pt x="1302734" y="946880"/>
                    <a:pt x="1218152" y="893540"/>
                    <a:pt x="1136809" y="838295"/>
                  </a:cubicBezTo>
                  <a:cubicBezTo>
                    <a:pt x="1023271" y="761238"/>
                    <a:pt x="912971" y="679609"/>
                    <a:pt x="804482" y="595598"/>
                  </a:cubicBezTo>
                  <a:cubicBezTo>
                    <a:pt x="712756" y="524542"/>
                    <a:pt x="620459" y="454247"/>
                    <a:pt x="530352" y="381191"/>
                  </a:cubicBezTo>
                  <a:cubicBezTo>
                    <a:pt x="378809" y="258318"/>
                    <a:pt x="149733" y="125063"/>
                    <a:pt x="0" y="0"/>
                  </a:cubicBezTo>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5" name="Google Shape;115;p1"/>
            <p:cNvSpPr/>
            <p:nvPr/>
          </p:nvSpPr>
          <p:spPr>
            <a:xfrm>
              <a:off x="154787" y="27843"/>
              <a:ext cx="2207527" cy="1610525"/>
            </a:xfrm>
            <a:custGeom>
              <a:avLst/>
              <a:gdLst/>
              <a:ahLst/>
              <a:cxnLst/>
              <a:rect l="l" t="t" r="r" b="b"/>
              <a:pathLst>
                <a:path w="1676495" h="1223105" extrusionOk="0">
                  <a:moveTo>
                    <a:pt x="1676495" y="1223105"/>
                  </a:moveTo>
                  <a:cubicBezTo>
                    <a:pt x="1603724" y="1136523"/>
                    <a:pt x="1514094" y="1066324"/>
                    <a:pt x="1421702" y="1000792"/>
                  </a:cubicBezTo>
                  <a:cubicBezTo>
                    <a:pt x="1293209" y="909733"/>
                    <a:pt x="1158526" y="827723"/>
                    <a:pt x="1024604" y="744760"/>
                  </a:cubicBezTo>
                  <a:cubicBezTo>
                    <a:pt x="824770" y="621030"/>
                    <a:pt x="623888" y="497777"/>
                    <a:pt x="444722" y="345758"/>
                  </a:cubicBezTo>
                  <a:cubicBezTo>
                    <a:pt x="330518" y="248888"/>
                    <a:pt x="135731" y="61817"/>
                    <a:pt x="0" y="0"/>
                  </a:cubicBezTo>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6" name="Google Shape;116;p1"/>
            <p:cNvSpPr/>
            <p:nvPr/>
          </p:nvSpPr>
          <p:spPr>
            <a:xfrm>
              <a:off x="118540" y="1638243"/>
              <a:ext cx="2318558" cy="594242"/>
            </a:xfrm>
            <a:custGeom>
              <a:avLst/>
              <a:gdLst/>
              <a:ahLst/>
              <a:cxnLst/>
              <a:rect l="l" t="t" r="r" b="b"/>
              <a:pathLst>
                <a:path w="1760817" h="451294" extrusionOk="0">
                  <a:moveTo>
                    <a:pt x="0" y="451295"/>
                  </a:moveTo>
                  <a:cubicBezTo>
                    <a:pt x="77438" y="429292"/>
                    <a:pt x="257270" y="337852"/>
                    <a:pt x="335661" y="319373"/>
                  </a:cubicBezTo>
                  <a:cubicBezTo>
                    <a:pt x="433007" y="296418"/>
                    <a:pt x="530162" y="270510"/>
                    <a:pt x="629984" y="264319"/>
                  </a:cubicBezTo>
                  <a:cubicBezTo>
                    <a:pt x="713137" y="259080"/>
                    <a:pt x="796290" y="266891"/>
                    <a:pt x="878777" y="278702"/>
                  </a:cubicBezTo>
                  <a:cubicBezTo>
                    <a:pt x="927545" y="285655"/>
                    <a:pt x="976217" y="293751"/>
                    <a:pt x="1024700" y="302609"/>
                  </a:cubicBezTo>
                  <a:cubicBezTo>
                    <a:pt x="1122236" y="320516"/>
                    <a:pt x="1219581" y="339471"/>
                    <a:pt x="1316641" y="360045"/>
                  </a:cubicBezTo>
                  <a:cubicBezTo>
                    <a:pt x="1386269" y="374809"/>
                    <a:pt x="1456277" y="389763"/>
                    <a:pt x="1527143" y="386334"/>
                  </a:cubicBezTo>
                  <a:cubicBezTo>
                    <a:pt x="1592008" y="383191"/>
                    <a:pt x="1881569" y="391287"/>
                    <a:pt x="1704023" y="0"/>
                  </a:cubicBezTo>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7" name="Google Shape;117;p1"/>
            <p:cNvSpPr/>
            <p:nvPr/>
          </p:nvSpPr>
          <p:spPr>
            <a:xfrm>
              <a:off x="186372" y="454013"/>
              <a:ext cx="256959" cy="983296"/>
            </a:xfrm>
            <a:custGeom>
              <a:avLst/>
              <a:gdLst/>
              <a:ahLst/>
              <a:cxnLst/>
              <a:rect l="l" t="t" r="r" b="b"/>
              <a:pathLst>
                <a:path w="267734" h="746759" extrusionOk="0">
                  <a:moveTo>
                    <a:pt x="90011" y="746760"/>
                  </a:moveTo>
                  <a:cubicBezTo>
                    <a:pt x="159353" y="691801"/>
                    <a:pt x="221456" y="624935"/>
                    <a:pt x="250603" y="541782"/>
                  </a:cubicBezTo>
                  <a:cubicBezTo>
                    <a:pt x="275082" y="471868"/>
                    <a:pt x="271748" y="396907"/>
                    <a:pt x="250603" y="325660"/>
                  </a:cubicBezTo>
                  <a:cubicBezTo>
                    <a:pt x="210598" y="190500"/>
                    <a:pt x="117634" y="77629"/>
                    <a:pt x="0" y="0"/>
                  </a:cubicBezTo>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8" name="Google Shape;118;p1"/>
            <p:cNvSpPr/>
            <p:nvPr/>
          </p:nvSpPr>
          <p:spPr>
            <a:xfrm>
              <a:off x="743887" y="12542"/>
              <a:ext cx="6404043" cy="1673812"/>
            </a:xfrm>
            <a:custGeom>
              <a:avLst/>
              <a:gdLst/>
              <a:ahLst/>
              <a:cxnLst/>
              <a:rect l="l" t="t" r="r" b="b"/>
              <a:pathLst>
                <a:path w="4863517" h="1271168" extrusionOk="0">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6" y="509492"/>
                    <a:pt x="953167" y="609695"/>
                    <a:pt x="1110615" y="690848"/>
                  </a:cubicBezTo>
                  <a:cubicBezTo>
                    <a:pt x="1208723" y="741426"/>
                    <a:pt x="1310450" y="784670"/>
                    <a:pt x="1410843" y="830580"/>
                  </a:cubicBezTo>
                  <a:cubicBezTo>
                    <a:pt x="1469898" y="857631"/>
                    <a:pt x="1528477" y="885635"/>
                    <a:pt x="1585341" y="917067"/>
                  </a:cubicBezTo>
                  <a:cubicBezTo>
                    <a:pt x="1692878" y="976408"/>
                    <a:pt x="1794034" y="1046417"/>
                    <a:pt x="1896046"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1" y="574929"/>
                  </a:cubicBezTo>
                  <a:cubicBezTo>
                    <a:pt x="2896076" y="513969"/>
                    <a:pt x="2938558" y="457962"/>
                    <a:pt x="2990660" y="411480"/>
                  </a:cubicBezTo>
                  <a:cubicBezTo>
                    <a:pt x="3065812" y="344329"/>
                    <a:pt x="3158966" y="297466"/>
                    <a:pt x="3259264" y="292322"/>
                  </a:cubicBezTo>
                  <a:cubicBezTo>
                    <a:pt x="3334607" y="288417"/>
                    <a:pt x="3408426" y="308324"/>
                    <a:pt x="3482150" y="325565"/>
                  </a:cubicBezTo>
                  <a:cubicBezTo>
                    <a:pt x="3594830" y="351854"/>
                    <a:pt x="3709416" y="368618"/>
                    <a:pt x="3824192" y="383762"/>
                  </a:cubicBezTo>
                  <a:cubicBezTo>
                    <a:pt x="3951065" y="400431"/>
                    <a:pt x="4078319" y="415290"/>
                    <a:pt x="4206145" y="420434"/>
                  </a:cubicBezTo>
                  <a:cubicBezTo>
                    <a:pt x="4305777" y="424434"/>
                    <a:pt x="4405503" y="419957"/>
                    <a:pt x="4505230" y="420434"/>
                  </a:cubicBezTo>
                  <a:cubicBezTo>
                    <a:pt x="4619435" y="421005"/>
                    <a:pt x="4745641" y="432149"/>
                    <a:pt x="4820127" y="349091"/>
                  </a:cubicBezTo>
                  <a:cubicBezTo>
                    <a:pt x="4846701" y="319469"/>
                    <a:pt x="4861655" y="282131"/>
                    <a:pt x="4863370" y="242316"/>
                  </a:cubicBezTo>
                  <a:cubicBezTo>
                    <a:pt x="4868037" y="134493"/>
                    <a:pt x="4760691" y="0"/>
                    <a:pt x="4760691" y="0"/>
                  </a:cubicBezTo>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9" name="Google Shape;119;p1"/>
            <p:cNvSpPr/>
            <p:nvPr/>
          </p:nvSpPr>
          <p:spPr>
            <a:xfrm>
              <a:off x="1020816" y="12291"/>
              <a:ext cx="5654210" cy="1210473"/>
            </a:xfrm>
            <a:custGeom>
              <a:avLst/>
              <a:gdLst/>
              <a:ahLst/>
              <a:cxnLst/>
              <a:rect l="l" t="t" r="r" b="b"/>
              <a:pathLst>
                <a:path w="4294060" h="919287" extrusionOk="0">
                  <a:moveTo>
                    <a:pt x="0" y="190"/>
                  </a:moveTo>
                  <a:cubicBezTo>
                    <a:pt x="0" y="190"/>
                    <a:pt x="243745" y="162211"/>
                    <a:pt x="417862" y="274606"/>
                  </a:cubicBezTo>
                  <a:cubicBezTo>
                    <a:pt x="601408" y="393097"/>
                    <a:pt x="781145" y="518922"/>
                    <a:pt x="980218" y="608171"/>
                  </a:cubicBezTo>
                  <a:cubicBezTo>
                    <a:pt x="1140333" y="679990"/>
                    <a:pt x="1310545" y="726281"/>
                    <a:pt x="1473137" y="792480"/>
                  </a:cubicBezTo>
                  <a:cubicBezTo>
                    <a:pt x="1589532" y="839915"/>
                    <a:pt x="1702975" y="898112"/>
                    <a:pt x="1827276" y="914591"/>
                  </a:cubicBezTo>
                  <a:cubicBezTo>
                    <a:pt x="1930813" y="928307"/>
                    <a:pt x="2039207" y="913733"/>
                    <a:pt x="2119217" y="847535"/>
                  </a:cubicBezTo>
                  <a:cubicBezTo>
                    <a:pt x="2192084" y="787146"/>
                    <a:pt x="2228183" y="696278"/>
                    <a:pt x="2269998" y="610553"/>
                  </a:cubicBezTo>
                  <a:cubicBezTo>
                    <a:pt x="2312003" y="524351"/>
                    <a:pt x="2362867" y="442913"/>
                    <a:pt x="2413540" y="361569"/>
                  </a:cubicBezTo>
                  <a:cubicBezTo>
                    <a:pt x="2485835" y="245650"/>
                    <a:pt x="2562511" y="127064"/>
                    <a:pt x="2683859" y="67151"/>
                  </a:cubicBezTo>
                  <a:cubicBezTo>
                    <a:pt x="2790254" y="14573"/>
                    <a:pt x="2912935" y="16764"/>
                    <a:pt x="3030760" y="36005"/>
                  </a:cubicBezTo>
                  <a:cubicBezTo>
                    <a:pt x="3142393" y="54293"/>
                    <a:pt x="3251073" y="87344"/>
                    <a:pt x="3356134" y="129350"/>
                  </a:cubicBezTo>
                  <a:cubicBezTo>
                    <a:pt x="3461194" y="171355"/>
                    <a:pt x="3563588" y="221742"/>
                    <a:pt x="3674364" y="244221"/>
                  </a:cubicBezTo>
                  <a:cubicBezTo>
                    <a:pt x="3771233" y="263938"/>
                    <a:pt x="3871341" y="262319"/>
                    <a:pt x="3968687" y="244221"/>
                  </a:cubicBezTo>
                  <a:cubicBezTo>
                    <a:pt x="4034981" y="231839"/>
                    <a:pt x="4099941" y="211931"/>
                    <a:pt x="4157662" y="177165"/>
                  </a:cubicBezTo>
                  <a:cubicBezTo>
                    <a:pt x="4204526" y="148971"/>
                    <a:pt x="4246817" y="112300"/>
                    <a:pt x="4271296" y="63437"/>
                  </a:cubicBezTo>
                  <a:cubicBezTo>
                    <a:pt x="4286441" y="33242"/>
                    <a:pt x="4294061" y="0"/>
                    <a:pt x="4294061" y="0"/>
                  </a:cubicBezTo>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0" name="Google Shape;120;p1"/>
            <p:cNvSpPr/>
            <p:nvPr/>
          </p:nvSpPr>
          <p:spPr>
            <a:xfrm>
              <a:off x="1234783" y="12542"/>
              <a:ext cx="3018496" cy="823906"/>
            </a:xfrm>
            <a:custGeom>
              <a:avLst/>
              <a:gdLst/>
              <a:ahLst/>
              <a:cxnLst/>
              <a:rect l="l" t="t" r="r" b="b"/>
              <a:pathLst>
                <a:path w="2292381" h="625711" extrusionOk="0">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3" y="606171"/>
                  </a:cubicBezTo>
                  <a:cubicBezTo>
                    <a:pt x="1391603"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2" y="109347"/>
                    <a:pt x="2292382" y="0"/>
                    <a:pt x="2292382" y="0"/>
                  </a:cubicBezTo>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1" name="Google Shape;121;p1"/>
            <p:cNvSpPr/>
            <p:nvPr/>
          </p:nvSpPr>
          <p:spPr>
            <a:xfrm>
              <a:off x="1489011" y="12542"/>
              <a:ext cx="2456863" cy="555074"/>
            </a:xfrm>
            <a:custGeom>
              <a:avLst/>
              <a:gdLst/>
              <a:ahLst/>
              <a:cxnLst/>
              <a:rect l="l" t="t" r="r" b="b"/>
              <a:pathLst>
                <a:path w="1865852" h="421548" extrusionOk="0">
                  <a:moveTo>
                    <a:pt x="1865852" y="0"/>
                  </a:moveTo>
                  <a:cubicBezTo>
                    <a:pt x="1865852" y="0"/>
                    <a:pt x="1677543" y="155734"/>
                    <a:pt x="1535049" y="258699"/>
                  </a:cubicBezTo>
                  <a:cubicBezTo>
                    <a:pt x="1446752" y="322517"/>
                    <a:pt x="1353598" y="383096"/>
                    <a:pt x="1247966" y="408051"/>
                  </a:cubicBezTo>
                  <a:cubicBezTo>
                    <a:pt x="1152239" y="430625"/>
                    <a:pt x="1053084" y="420815"/>
                    <a:pt x="955072" y="408051"/>
                  </a:cubicBezTo>
                  <a:cubicBezTo>
                    <a:pt x="833723" y="392240"/>
                    <a:pt x="711803" y="376142"/>
                    <a:pt x="596170" y="336233"/>
                  </a:cubicBezTo>
                  <a:cubicBezTo>
                    <a:pt x="486728" y="298418"/>
                    <a:pt x="382715" y="246412"/>
                    <a:pt x="283178" y="186881"/>
                  </a:cubicBezTo>
                  <a:cubicBezTo>
                    <a:pt x="176213" y="122777"/>
                    <a:pt x="0" y="0"/>
                    <a:pt x="0" y="0"/>
                  </a:cubicBezTo>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2" name="Google Shape;122;p1"/>
            <p:cNvSpPr/>
            <p:nvPr/>
          </p:nvSpPr>
          <p:spPr>
            <a:xfrm>
              <a:off x="1827898" y="12542"/>
              <a:ext cx="1788496" cy="377822"/>
            </a:xfrm>
            <a:custGeom>
              <a:avLst/>
              <a:gdLst/>
              <a:ahLst/>
              <a:cxnLst/>
              <a:rect l="l" t="t" r="r" b="b"/>
              <a:pathLst>
                <a:path w="1358264" h="286935" extrusionOk="0">
                  <a:moveTo>
                    <a:pt x="0" y="11621"/>
                  </a:moveTo>
                  <a:cubicBezTo>
                    <a:pt x="0" y="11621"/>
                    <a:pt x="89249" y="104299"/>
                    <a:pt x="200977" y="163830"/>
                  </a:cubicBezTo>
                  <a:cubicBezTo>
                    <a:pt x="293465" y="213074"/>
                    <a:pt x="396812" y="237458"/>
                    <a:pt x="499586" y="258604"/>
                  </a:cubicBezTo>
                  <a:cubicBezTo>
                    <a:pt x="592360" y="277749"/>
                    <a:pt x="686752" y="293180"/>
                    <a:pt x="780955" y="284417"/>
                  </a:cubicBezTo>
                  <a:cubicBezTo>
                    <a:pt x="866584" y="276511"/>
                    <a:pt x="949166" y="250412"/>
                    <a:pt x="1027843" y="215456"/>
                  </a:cubicBezTo>
                  <a:cubicBezTo>
                    <a:pt x="1167860" y="153353"/>
                    <a:pt x="1358265" y="0"/>
                    <a:pt x="1358265" y="0"/>
                  </a:cubicBezTo>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3" name="Google Shape;123;p1"/>
            <p:cNvSpPr/>
            <p:nvPr/>
          </p:nvSpPr>
          <p:spPr>
            <a:xfrm>
              <a:off x="2073095" y="12542"/>
              <a:ext cx="1173183" cy="220293"/>
            </a:xfrm>
            <a:custGeom>
              <a:avLst/>
              <a:gdLst/>
              <a:ahLst/>
              <a:cxnLst/>
              <a:rect l="l" t="t" r="r" b="b"/>
              <a:pathLst>
                <a:path w="890968" h="167300" extrusionOk="0">
                  <a:moveTo>
                    <a:pt x="890969" y="0"/>
                  </a:moveTo>
                  <a:cubicBezTo>
                    <a:pt x="890969" y="0"/>
                    <a:pt x="763714" y="110585"/>
                    <a:pt x="657892" y="143732"/>
                  </a:cubicBezTo>
                  <a:cubicBezTo>
                    <a:pt x="577405" y="168974"/>
                    <a:pt x="491871" y="172593"/>
                    <a:pt x="408146" y="160973"/>
                  </a:cubicBezTo>
                  <a:cubicBezTo>
                    <a:pt x="235077" y="136970"/>
                    <a:pt x="0" y="0"/>
                    <a:pt x="0" y="0"/>
                  </a:cubicBezTo>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4" name="Google Shape;124;p1"/>
            <p:cNvSpPr/>
            <p:nvPr/>
          </p:nvSpPr>
          <p:spPr>
            <a:xfrm>
              <a:off x="2311911" y="706856"/>
              <a:ext cx="4728816" cy="4904604"/>
            </a:xfrm>
            <a:custGeom>
              <a:avLst/>
              <a:gdLst/>
              <a:ahLst/>
              <a:cxnLst/>
              <a:rect l="l" t="t" r="r" b="b"/>
              <a:pathLst>
                <a:path w="3591275" h="3724776" extrusionOk="0">
                  <a:moveTo>
                    <a:pt x="904672" y="1758707"/>
                  </a:moveTo>
                  <a:cubicBezTo>
                    <a:pt x="916960" y="1708415"/>
                    <a:pt x="927056" y="1657266"/>
                    <a:pt x="926199" y="1605545"/>
                  </a:cubicBezTo>
                  <a:cubicBezTo>
                    <a:pt x="925151" y="1541251"/>
                    <a:pt x="907625" y="1478005"/>
                    <a:pt x="912864" y="1413997"/>
                  </a:cubicBezTo>
                  <a:cubicBezTo>
                    <a:pt x="916103" y="1374183"/>
                    <a:pt x="928866" y="1335702"/>
                    <a:pt x="949440" y="1301412"/>
                  </a:cubicBezTo>
                  <a:cubicBezTo>
                    <a:pt x="983730" y="1244262"/>
                    <a:pt x="1037641" y="1202733"/>
                    <a:pt x="1089839" y="1160918"/>
                  </a:cubicBezTo>
                  <a:cubicBezTo>
                    <a:pt x="1167944" y="1098339"/>
                    <a:pt x="1245382" y="1034712"/>
                    <a:pt x="1324439" y="973371"/>
                  </a:cubicBezTo>
                  <a:cubicBezTo>
                    <a:pt x="1423690" y="896313"/>
                    <a:pt x="1526179" y="822304"/>
                    <a:pt x="1609046" y="728102"/>
                  </a:cubicBezTo>
                  <a:cubicBezTo>
                    <a:pt x="1677626" y="650092"/>
                    <a:pt x="1732014" y="561033"/>
                    <a:pt x="1785926" y="472165"/>
                  </a:cubicBezTo>
                  <a:cubicBezTo>
                    <a:pt x="1845933" y="373296"/>
                    <a:pt x="1906226" y="273855"/>
                    <a:pt x="1985951" y="190320"/>
                  </a:cubicBezTo>
                  <a:cubicBezTo>
                    <a:pt x="2034242" y="139647"/>
                    <a:pt x="2089678" y="96213"/>
                    <a:pt x="2153305" y="67162"/>
                  </a:cubicBezTo>
                  <a:cubicBezTo>
                    <a:pt x="2250650" y="22680"/>
                    <a:pt x="2359616" y="15441"/>
                    <a:pt x="2466773" y="8488"/>
                  </a:cubicBezTo>
                  <a:cubicBezTo>
                    <a:pt x="2588026" y="582"/>
                    <a:pt x="2709660" y="-5800"/>
                    <a:pt x="2830247" y="8488"/>
                  </a:cubicBezTo>
                  <a:cubicBezTo>
                    <a:pt x="2936355" y="21061"/>
                    <a:pt x="3039606" y="49922"/>
                    <a:pt x="3140857" y="84498"/>
                  </a:cubicBezTo>
                  <a:cubicBezTo>
                    <a:pt x="3234868" y="116692"/>
                    <a:pt x="3328595" y="153459"/>
                    <a:pt x="3405271" y="216323"/>
                  </a:cubicBezTo>
                  <a:cubicBezTo>
                    <a:pt x="3450038" y="252995"/>
                    <a:pt x="3487281" y="297762"/>
                    <a:pt x="3515856" y="348150"/>
                  </a:cubicBezTo>
                  <a:cubicBezTo>
                    <a:pt x="3564052" y="433017"/>
                    <a:pt x="3587389" y="529505"/>
                    <a:pt x="3590818" y="627137"/>
                  </a:cubicBezTo>
                  <a:cubicBezTo>
                    <a:pt x="3594914" y="741722"/>
                    <a:pt x="3570625" y="854784"/>
                    <a:pt x="3555290" y="968608"/>
                  </a:cubicBezTo>
                  <a:cubicBezTo>
                    <a:pt x="3547194" y="1028330"/>
                    <a:pt x="3541860" y="1088433"/>
                    <a:pt x="3537002" y="1148535"/>
                  </a:cubicBezTo>
                  <a:cubicBezTo>
                    <a:pt x="3525762" y="1288839"/>
                    <a:pt x="3517856" y="1429427"/>
                    <a:pt x="3509094" y="1570017"/>
                  </a:cubicBezTo>
                  <a:cubicBezTo>
                    <a:pt x="3500712" y="1703176"/>
                    <a:pt x="3491472" y="1836431"/>
                    <a:pt x="3465278" y="1967114"/>
                  </a:cubicBezTo>
                  <a:cubicBezTo>
                    <a:pt x="3438894" y="2098464"/>
                    <a:pt x="3395365" y="2225622"/>
                    <a:pt x="3336024" y="2345733"/>
                  </a:cubicBezTo>
                  <a:cubicBezTo>
                    <a:pt x="3260491" y="2498799"/>
                    <a:pt x="3160860" y="2638436"/>
                    <a:pt x="3049893" y="2768262"/>
                  </a:cubicBezTo>
                  <a:cubicBezTo>
                    <a:pt x="2983504" y="2845891"/>
                    <a:pt x="2913114" y="2919900"/>
                    <a:pt x="2838724" y="2989908"/>
                  </a:cubicBezTo>
                  <a:cubicBezTo>
                    <a:pt x="2763667" y="3060584"/>
                    <a:pt x="2685466" y="3127830"/>
                    <a:pt x="2605647" y="3193077"/>
                  </a:cubicBezTo>
                  <a:cubicBezTo>
                    <a:pt x="2479155" y="3296613"/>
                    <a:pt x="2349044" y="3395578"/>
                    <a:pt x="2217980" y="3493209"/>
                  </a:cubicBezTo>
                  <a:cubicBezTo>
                    <a:pt x="2098441" y="3582173"/>
                    <a:pt x="1977092" y="3674375"/>
                    <a:pt x="1832598" y="3707903"/>
                  </a:cubicBezTo>
                  <a:cubicBezTo>
                    <a:pt x="1750397" y="3726953"/>
                    <a:pt x="1665530" y="3726286"/>
                    <a:pt x="1581043" y="3722952"/>
                  </a:cubicBezTo>
                  <a:cubicBezTo>
                    <a:pt x="1410260" y="3716190"/>
                    <a:pt x="1239667" y="3703712"/>
                    <a:pt x="1068693" y="3704474"/>
                  </a:cubicBezTo>
                  <a:cubicBezTo>
                    <a:pt x="996779" y="3704760"/>
                    <a:pt x="924865" y="3706665"/>
                    <a:pt x="852952" y="3704474"/>
                  </a:cubicBezTo>
                  <a:cubicBezTo>
                    <a:pt x="739890" y="3701045"/>
                    <a:pt x="626638" y="3688472"/>
                    <a:pt x="519482" y="3652562"/>
                  </a:cubicBezTo>
                  <a:cubicBezTo>
                    <a:pt x="477667" y="3638561"/>
                    <a:pt x="437567" y="3620082"/>
                    <a:pt x="400609" y="3595984"/>
                  </a:cubicBezTo>
                  <a:cubicBezTo>
                    <a:pt x="309836" y="3536929"/>
                    <a:pt x="242876" y="3448823"/>
                    <a:pt x="184868" y="3357002"/>
                  </a:cubicBezTo>
                  <a:cubicBezTo>
                    <a:pt x="134005" y="3276611"/>
                    <a:pt x="91618" y="3191267"/>
                    <a:pt x="59138" y="3101922"/>
                  </a:cubicBezTo>
                  <a:cubicBezTo>
                    <a:pt x="21324" y="2998004"/>
                    <a:pt x="-2870" y="2889039"/>
                    <a:pt x="274" y="2778644"/>
                  </a:cubicBezTo>
                  <a:cubicBezTo>
                    <a:pt x="4941" y="2612623"/>
                    <a:pt x="71045" y="2454889"/>
                    <a:pt x="172200" y="2322682"/>
                  </a:cubicBezTo>
                  <a:cubicBezTo>
                    <a:pt x="245638" y="2226670"/>
                    <a:pt x="336221" y="2143707"/>
                    <a:pt x="446806" y="2095225"/>
                  </a:cubicBezTo>
                  <a:cubicBezTo>
                    <a:pt x="507099" y="2068841"/>
                    <a:pt x="571012" y="2051982"/>
                    <a:pt x="633686" y="2031693"/>
                  </a:cubicBezTo>
                  <a:cubicBezTo>
                    <a:pt x="711696" y="2006547"/>
                    <a:pt x="789991" y="1974448"/>
                    <a:pt x="840188" y="1910440"/>
                  </a:cubicBezTo>
                  <a:cubicBezTo>
                    <a:pt x="874383" y="1866816"/>
                    <a:pt x="891433" y="1812904"/>
                    <a:pt x="904672" y="1758707"/>
                  </a:cubicBezTo>
                  <a:close/>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5" name="Google Shape;125;p1"/>
            <p:cNvSpPr/>
            <p:nvPr/>
          </p:nvSpPr>
          <p:spPr>
            <a:xfrm>
              <a:off x="2541750" y="923845"/>
              <a:ext cx="4196097" cy="4479998"/>
            </a:xfrm>
            <a:custGeom>
              <a:avLst/>
              <a:gdLst/>
              <a:ahLst/>
              <a:cxnLst/>
              <a:rect l="l" t="t" r="r" b="b"/>
              <a:pathLst>
                <a:path w="3186704" h="3402311" extrusionOk="0">
                  <a:moveTo>
                    <a:pt x="78613" y="3007044"/>
                  </a:moveTo>
                  <a:cubicBezTo>
                    <a:pt x="38512" y="2919891"/>
                    <a:pt x="9937" y="2827308"/>
                    <a:pt x="2032" y="2731772"/>
                  </a:cubicBezTo>
                  <a:cubicBezTo>
                    <a:pt x="-3207" y="2668717"/>
                    <a:pt x="1174" y="2604994"/>
                    <a:pt x="21177" y="2545082"/>
                  </a:cubicBezTo>
                  <a:cubicBezTo>
                    <a:pt x="40608" y="2486599"/>
                    <a:pt x="73469" y="2433259"/>
                    <a:pt x="116903" y="2389443"/>
                  </a:cubicBezTo>
                  <a:cubicBezTo>
                    <a:pt x="152241" y="2353725"/>
                    <a:pt x="194151" y="2325150"/>
                    <a:pt x="241300" y="2308100"/>
                  </a:cubicBezTo>
                  <a:cubicBezTo>
                    <a:pt x="315880" y="2281049"/>
                    <a:pt x="397224" y="2282668"/>
                    <a:pt x="475805" y="2296099"/>
                  </a:cubicBezTo>
                  <a:cubicBezTo>
                    <a:pt x="539337" y="2306957"/>
                    <a:pt x="601440" y="2324959"/>
                    <a:pt x="664781" y="2336770"/>
                  </a:cubicBezTo>
                  <a:cubicBezTo>
                    <a:pt x="710978" y="2345343"/>
                    <a:pt x="758412" y="2349343"/>
                    <a:pt x="803560" y="2336770"/>
                  </a:cubicBezTo>
                  <a:cubicBezTo>
                    <a:pt x="862711" y="2320292"/>
                    <a:pt x="909288" y="2276382"/>
                    <a:pt x="942340" y="2224280"/>
                  </a:cubicBezTo>
                  <a:cubicBezTo>
                    <a:pt x="992155" y="2145604"/>
                    <a:pt x="1006919" y="2051306"/>
                    <a:pt x="1018921" y="1958532"/>
                  </a:cubicBezTo>
                  <a:cubicBezTo>
                    <a:pt x="1034065" y="1841280"/>
                    <a:pt x="1043972" y="1723456"/>
                    <a:pt x="1061974" y="1606679"/>
                  </a:cubicBezTo>
                  <a:cubicBezTo>
                    <a:pt x="1074356" y="1526574"/>
                    <a:pt x="1091120" y="1447231"/>
                    <a:pt x="1114647" y="1369697"/>
                  </a:cubicBezTo>
                  <a:cubicBezTo>
                    <a:pt x="1145413" y="1268065"/>
                    <a:pt x="1187989" y="1170244"/>
                    <a:pt x="1243806" y="1080042"/>
                  </a:cubicBezTo>
                  <a:cubicBezTo>
                    <a:pt x="1307623" y="976981"/>
                    <a:pt x="1388396" y="886017"/>
                    <a:pt x="1468691" y="795149"/>
                  </a:cubicBezTo>
                  <a:cubicBezTo>
                    <a:pt x="1569466" y="681230"/>
                    <a:pt x="1670621" y="567787"/>
                    <a:pt x="1770157" y="452820"/>
                  </a:cubicBezTo>
                  <a:cubicBezTo>
                    <a:pt x="1867027" y="340997"/>
                    <a:pt x="1962277" y="226316"/>
                    <a:pt x="2082387" y="140400"/>
                  </a:cubicBezTo>
                  <a:cubicBezTo>
                    <a:pt x="2148586" y="93061"/>
                    <a:pt x="2221166" y="55437"/>
                    <a:pt x="2298890" y="31530"/>
                  </a:cubicBezTo>
                  <a:cubicBezTo>
                    <a:pt x="2374709" y="8193"/>
                    <a:pt x="2454053" y="-2189"/>
                    <a:pt x="2533396" y="383"/>
                  </a:cubicBezTo>
                  <a:cubicBezTo>
                    <a:pt x="2623312" y="3336"/>
                    <a:pt x="2711704" y="22957"/>
                    <a:pt x="2796572" y="53056"/>
                  </a:cubicBezTo>
                  <a:cubicBezTo>
                    <a:pt x="2876391" y="81345"/>
                    <a:pt x="2953544" y="118779"/>
                    <a:pt x="3014313" y="177548"/>
                  </a:cubicBezTo>
                  <a:cubicBezTo>
                    <a:pt x="3068320" y="229745"/>
                    <a:pt x="3106515" y="295753"/>
                    <a:pt x="3131566" y="366619"/>
                  </a:cubicBezTo>
                  <a:cubicBezTo>
                    <a:pt x="3159283" y="444915"/>
                    <a:pt x="3170904" y="527687"/>
                    <a:pt x="3174619" y="610745"/>
                  </a:cubicBezTo>
                  <a:cubicBezTo>
                    <a:pt x="3180334" y="738285"/>
                    <a:pt x="3167856" y="865729"/>
                    <a:pt x="3168142" y="993460"/>
                  </a:cubicBezTo>
                  <a:cubicBezTo>
                    <a:pt x="3168618" y="1161576"/>
                    <a:pt x="3191573" y="1329120"/>
                    <a:pt x="3185763" y="1497141"/>
                  </a:cubicBezTo>
                  <a:cubicBezTo>
                    <a:pt x="3182334" y="1595820"/>
                    <a:pt x="3168904" y="1693833"/>
                    <a:pt x="3150806" y="1790892"/>
                  </a:cubicBezTo>
                  <a:cubicBezTo>
                    <a:pt x="3132994" y="1886238"/>
                    <a:pt x="3109753" y="1980535"/>
                    <a:pt x="3076130" y="2071404"/>
                  </a:cubicBezTo>
                  <a:cubicBezTo>
                    <a:pt x="3022600" y="2215993"/>
                    <a:pt x="2942590" y="2348867"/>
                    <a:pt x="2847435" y="2470216"/>
                  </a:cubicBezTo>
                  <a:cubicBezTo>
                    <a:pt x="2708941" y="2646714"/>
                    <a:pt x="2538920" y="2795018"/>
                    <a:pt x="2359374" y="2929701"/>
                  </a:cubicBezTo>
                  <a:cubicBezTo>
                    <a:pt x="2276792" y="2991614"/>
                    <a:pt x="2191734" y="3050383"/>
                    <a:pt x="2099723" y="3097056"/>
                  </a:cubicBezTo>
                  <a:cubicBezTo>
                    <a:pt x="1990090" y="3152682"/>
                    <a:pt x="1872551" y="3190687"/>
                    <a:pt x="1760537" y="3241359"/>
                  </a:cubicBezTo>
                  <a:cubicBezTo>
                    <a:pt x="1710531" y="3264029"/>
                    <a:pt x="1661382" y="3288794"/>
                    <a:pt x="1610518" y="3309463"/>
                  </a:cubicBezTo>
                  <a:cubicBezTo>
                    <a:pt x="1532414" y="3341182"/>
                    <a:pt x="1450689" y="3363375"/>
                    <a:pt x="1367059" y="3374138"/>
                  </a:cubicBezTo>
                  <a:cubicBezTo>
                    <a:pt x="1315053" y="3380806"/>
                    <a:pt x="1262570" y="3382806"/>
                    <a:pt x="1210183" y="3385663"/>
                  </a:cubicBezTo>
                  <a:cubicBezTo>
                    <a:pt x="1108646" y="3391188"/>
                    <a:pt x="1007205" y="3399760"/>
                    <a:pt x="905573" y="3401856"/>
                  </a:cubicBezTo>
                  <a:cubicBezTo>
                    <a:pt x="789463" y="3404142"/>
                    <a:pt x="673354" y="3397855"/>
                    <a:pt x="558292" y="3382234"/>
                  </a:cubicBezTo>
                  <a:cubicBezTo>
                    <a:pt x="527526" y="3378043"/>
                    <a:pt x="497046" y="3372328"/>
                    <a:pt x="467137" y="3363756"/>
                  </a:cubicBezTo>
                  <a:cubicBezTo>
                    <a:pt x="367220" y="3335276"/>
                    <a:pt x="277876" y="3277555"/>
                    <a:pt x="206343" y="3202117"/>
                  </a:cubicBezTo>
                  <a:cubicBezTo>
                    <a:pt x="152527" y="3145348"/>
                    <a:pt x="111379" y="3078196"/>
                    <a:pt x="78613" y="3007044"/>
                  </a:cubicBezTo>
                  <a:close/>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6" name="Google Shape;126;p1"/>
            <p:cNvSpPr/>
            <p:nvPr/>
          </p:nvSpPr>
          <p:spPr>
            <a:xfrm>
              <a:off x="2960461" y="1175713"/>
              <a:ext cx="3568552" cy="3938179"/>
            </a:xfrm>
            <a:custGeom>
              <a:avLst/>
              <a:gdLst/>
              <a:ahLst/>
              <a:cxnLst/>
              <a:rect l="l" t="t" r="r" b="b"/>
              <a:pathLst>
                <a:path w="2710118" h="2990829" extrusionOk="0">
                  <a:moveTo>
                    <a:pt x="2179" y="2712895"/>
                  </a:moveTo>
                  <a:cubicBezTo>
                    <a:pt x="-2774" y="2670604"/>
                    <a:pt x="-12" y="2627551"/>
                    <a:pt x="18085" y="2589260"/>
                  </a:cubicBezTo>
                  <a:cubicBezTo>
                    <a:pt x="44755" y="2532967"/>
                    <a:pt x="99810" y="2495153"/>
                    <a:pt x="161627" y="2489533"/>
                  </a:cubicBezTo>
                  <a:cubicBezTo>
                    <a:pt x="240304" y="2482389"/>
                    <a:pt x="310312" y="2530491"/>
                    <a:pt x="384893" y="2559352"/>
                  </a:cubicBezTo>
                  <a:cubicBezTo>
                    <a:pt x="468904" y="2591832"/>
                    <a:pt x="561392" y="2603452"/>
                    <a:pt x="648069" y="2579259"/>
                  </a:cubicBezTo>
                  <a:cubicBezTo>
                    <a:pt x="723602" y="2558209"/>
                    <a:pt x="788563" y="2511346"/>
                    <a:pt x="831520" y="2445623"/>
                  </a:cubicBezTo>
                  <a:cubicBezTo>
                    <a:pt x="877050" y="2375805"/>
                    <a:pt x="893052" y="2292366"/>
                    <a:pt x="909244" y="2210260"/>
                  </a:cubicBezTo>
                  <a:cubicBezTo>
                    <a:pt x="938010" y="2064909"/>
                    <a:pt x="963156" y="1918986"/>
                    <a:pt x="975062" y="1771444"/>
                  </a:cubicBezTo>
                  <a:cubicBezTo>
                    <a:pt x="982682" y="1676575"/>
                    <a:pt x="981539" y="1581134"/>
                    <a:pt x="989064" y="1486170"/>
                  </a:cubicBezTo>
                  <a:cubicBezTo>
                    <a:pt x="998970" y="1360154"/>
                    <a:pt x="1017163" y="1234424"/>
                    <a:pt x="1058882" y="1115171"/>
                  </a:cubicBezTo>
                  <a:cubicBezTo>
                    <a:pt x="1101269" y="993822"/>
                    <a:pt x="1163848" y="880951"/>
                    <a:pt x="1238333" y="776081"/>
                  </a:cubicBezTo>
                  <a:cubicBezTo>
                    <a:pt x="1335107" y="639778"/>
                    <a:pt x="1448741" y="516906"/>
                    <a:pt x="1567327" y="399081"/>
                  </a:cubicBezTo>
                  <a:cubicBezTo>
                    <a:pt x="1683627" y="283543"/>
                    <a:pt x="1803452" y="169719"/>
                    <a:pt x="1944136" y="85899"/>
                  </a:cubicBezTo>
                  <a:cubicBezTo>
                    <a:pt x="2013383" y="44656"/>
                    <a:pt x="2087487" y="10366"/>
                    <a:pt x="2167402" y="2079"/>
                  </a:cubicBezTo>
                  <a:cubicBezTo>
                    <a:pt x="2252365" y="-6684"/>
                    <a:pt x="2337709" y="12557"/>
                    <a:pt x="2412671" y="53991"/>
                  </a:cubicBezTo>
                  <a:cubicBezTo>
                    <a:pt x="2507063" y="106092"/>
                    <a:pt x="2581263" y="189341"/>
                    <a:pt x="2616030" y="291354"/>
                  </a:cubicBezTo>
                  <a:cubicBezTo>
                    <a:pt x="2662892" y="429085"/>
                    <a:pt x="2633651" y="577770"/>
                    <a:pt x="2637937" y="724265"/>
                  </a:cubicBezTo>
                  <a:cubicBezTo>
                    <a:pt x="2641842" y="856472"/>
                    <a:pt x="2673941" y="986012"/>
                    <a:pt x="2691753" y="1117266"/>
                  </a:cubicBezTo>
                  <a:cubicBezTo>
                    <a:pt x="2707946" y="1236234"/>
                    <a:pt x="2715565" y="1356630"/>
                    <a:pt x="2705755" y="1476359"/>
                  </a:cubicBezTo>
                  <a:cubicBezTo>
                    <a:pt x="2694896" y="1607709"/>
                    <a:pt x="2662606" y="1736011"/>
                    <a:pt x="2616030" y="1859359"/>
                  </a:cubicBezTo>
                  <a:cubicBezTo>
                    <a:pt x="2563451" y="1998710"/>
                    <a:pt x="2496681" y="2133298"/>
                    <a:pt x="2404670" y="2250361"/>
                  </a:cubicBezTo>
                  <a:cubicBezTo>
                    <a:pt x="2344376" y="2327132"/>
                    <a:pt x="2272177" y="2392854"/>
                    <a:pt x="2198263" y="2456862"/>
                  </a:cubicBezTo>
                  <a:cubicBezTo>
                    <a:pt x="2054911" y="2580973"/>
                    <a:pt x="1905464" y="2703370"/>
                    <a:pt x="1724680" y="2757091"/>
                  </a:cubicBezTo>
                  <a:cubicBezTo>
                    <a:pt x="1596473" y="2795191"/>
                    <a:pt x="1460456" y="2791857"/>
                    <a:pt x="1327868" y="2810907"/>
                  </a:cubicBezTo>
                  <a:cubicBezTo>
                    <a:pt x="1192518" y="2830433"/>
                    <a:pt x="1062311" y="2873677"/>
                    <a:pt x="931057" y="2912634"/>
                  </a:cubicBezTo>
                  <a:cubicBezTo>
                    <a:pt x="853428" y="2935684"/>
                    <a:pt x="775513" y="2958259"/>
                    <a:pt x="695789" y="2972451"/>
                  </a:cubicBezTo>
                  <a:cubicBezTo>
                    <a:pt x="581203" y="2992929"/>
                    <a:pt x="464808" y="2995311"/>
                    <a:pt x="348889" y="2984452"/>
                  </a:cubicBezTo>
                  <a:cubicBezTo>
                    <a:pt x="247352" y="2974927"/>
                    <a:pt x="142006" y="2956544"/>
                    <a:pt x="73711" y="2882725"/>
                  </a:cubicBezTo>
                  <a:cubicBezTo>
                    <a:pt x="31420" y="2836434"/>
                    <a:pt x="9513" y="2775474"/>
                    <a:pt x="2179" y="2712895"/>
                  </a:cubicBezTo>
                  <a:close/>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7" name="Google Shape;127;p1"/>
            <p:cNvSpPr/>
            <p:nvPr/>
          </p:nvSpPr>
          <p:spPr>
            <a:xfrm>
              <a:off x="4536081" y="1589661"/>
              <a:ext cx="1743551" cy="2969484"/>
            </a:xfrm>
            <a:custGeom>
              <a:avLst/>
              <a:gdLst/>
              <a:ahLst/>
              <a:cxnLst/>
              <a:rect l="l" t="t" r="r" b="b"/>
              <a:pathLst>
                <a:path w="1324131" h="2255159" extrusionOk="0">
                  <a:moveTo>
                    <a:pt x="14495" y="1664146"/>
                  </a:moveTo>
                  <a:cubicBezTo>
                    <a:pt x="40593" y="1532320"/>
                    <a:pt x="87552" y="1404780"/>
                    <a:pt x="97839" y="1271049"/>
                  </a:cubicBezTo>
                  <a:cubicBezTo>
                    <a:pt x="104982" y="1177895"/>
                    <a:pt x="94790" y="1084454"/>
                    <a:pt x="97839" y="991109"/>
                  </a:cubicBezTo>
                  <a:cubicBezTo>
                    <a:pt x="102411" y="851759"/>
                    <a:pt x="135177" y="714408"/>
                    <a:pt x="195756" y="588964"/>
                  </a:cubicBezTo>
                  <a:cubicBezTo>
                    <a:pt x="240809" y="495524"/>
                    <a:pt x="301674" y="410751"/>
                    <a:pt x="373778" y="336170"/>
                  </a:cubicBezTo>
                  <a:cubicBezTo>
                    <a:pt x="470742" y="235967"/>
                    <a:pt x="585614" y="155386"/>
                    <a:pt x="706867" y="86234"/>
                  </a:cubicBezTo>
                  <a:cubicBezTo>
                    <a:pt x="784020" y="42229"/>
                    <a:pt x="865363" y="1367"/>
                    <a:pt x="953755" y="33"/>
                  </a:cubicBezTo>
                  <a:cubicBezTo>
                    <a:pt x="1011667" y="-824"/>
                    <a:pt x="1070817" y="14892"/>
                    <a:pt x="1105965" y="60326"/>
                  </a:cubicBezTo>
                  <a:cubicBezTo>
                    <a:pt x="1140350" y="104903"/>
                    <a:pt x="1142445" y="164244"/>
                    <a:pt x="1146160" y="221204"/>
                  </a:cubicBezTo>
                  <a:cubicBezTo>
                    <a:pt x="1151113" y="297594"/>
                    <a:pt x="1160543" y="373604"/>
                    <a:pt x="1177783" y="448089"/>
                  </a:cubicBezTo>
                  <a:cubicBezTo>
                    <a:pt x="1204644" y="564199"/>
                    <a:pt x="1253888" y="673927"/>
                    <a:pt x="1281129" y="789941"/>
                  </a:cubicBezTo>
                  <a:cubicBezTo>
                    <a:pt x="1292940" y="840043"/>
                    <a:pt x="1300656" y="891097"/>
                    <a:pt x="1306942" y="942151"/>
                  </a:cubicBezTo>
                  <a:cubicBezTo>
                    <a:pt x="1320563" y="1051784"/>
                    <a:pt x="1328754" y="1162274"/>
                    <a:pt x="1321325" y="1272478"/>
                  </a:cubicBezTo>
                  <a:cubicBezTo>
                    <a:pt x="1312181" y="1407828"/>
                    <a:pt x="1279700" y="1541178"/>
                    <a:pt x="1215121" y="1660240"/>
                  </a:cubicBezTo>
                  <a:cubicBezTo>
                    <a:pt x="1179307" y="1726249"/>
                    <a:pt x="1134063" y="1786352"/>
                    <a:pt x="1085962" y="1844073"/>
                  </a:cubicBezTo>
                  <a:cubicBezTo>
                    <a:pt x="1014239" y="1930084"/>
                    <a:pt x="936610" y="2011237"/>
                    <a:pt x="849075" y="2081055"/>
                  </a:cubicBezTo>
                  <a:cubicBezTo>
                    <a:pt x="731441" y="2174972"/>
                    <a:pt x="595424" y="2249743"/>
                    <a:pt x="445691" y="2254887"/>
                  </a:cubicBezTo>
                  <a:cubicBezTo>
                    <a:pt x="326915" y="2258887"/>
                    <a:pt x="210138" y="2218882"/>
                    <a:pt x="126985" y="2134205"/>
                  </a:cubicBezTo>
                  <a:cubicBezTo>
                    <a:pt x="47642" y="2053432"/>
                    <a:pt x="5922" y="1943228"/>
                    <a:pt x="683" y="1829690"/>
                  </a:cubicBezTo>
                  <a:cubicBezTo>
                    <a:pt x="-2079" y="1774255"/>
                    <a:pt x="3732" y="1718819"/>
                    <a:pt x="14495" y="1664146"/>
                  </a:cubicBezTo>
                  <a:close/>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8" name="Google Shape;128;p1"/>
            <p:cNvSpPr/>
            <p:nvPr/>
          </p:nvSpPr>
          <p:spPr>
            <a:xfrm>
              <a:off x="4956128" y="3099688"/>
              <a:ext cx="933037" cy="1078994"/>
            </a:xfrm>
            <a:custGeom>
              <a:avLst/>
              <a:gdLst/>
              <a:ahLst/>
              <a:cxnLst/>
              <a:rect l="l" t="t" r="r" b="b"/>
              <a:pathLst>
                <a:path w="708590" h="819436" extrusionOk="0">
                  <a:moveTo>
                    <a:pt x="23248" y="533652"/>
                  </a:moveTo>
                  <a:cubicBezTo>
                    <a:pt x="51728" y="446213"/>
                    <a:pt x="90685" y="362869"/>
                    <a:pt x="132310" y="280859"/>
                  </a:cubicBezTo>
                  <a:cubicBezTo>
                    <a:pt x="166028" y="214470"/>
                    <a:pt x="202223" y="148461"/>
                    <a:pt x="255754" y="97026"/>
                  </a:cubicBezTo>
                  <a:cubicBezTo>
                    <a:pt x="307855" y="46925"/>
                    <a:pt x="373578" y="11587"/>
                    <a:pt x="445206" y="2253"/>
                  </a:cubicBezTo>
                  <a:cubicBezTo>
                    <a:pt x="498546" y="-4701"/>
                    <a:pt x="552743" y="4062"/>
                    <a:pt x="597415" y="33875"/>
                  </a:cubicBezTo>
                  <a:cubicBezTo>
                    <a:pt x="657708" y="74071"/>
                    <a:pt x="691617" y="142937"/>
                    <a:pt x="703619" y="214851"/>
                  </a:cubicBezTo>
                  <a:cubicBezTo>
                    <a:pt x="715049" y="282954"/>
                    <a:pt x="705715" y="352296"/>
                    <a:pt x="686379" y="418781"/>
                  </a:cubicBezTo>
                  <a:cubicBezTo>
                    <a:pt x="665519" y="490790"/>
                    <a:pt x="634182" y="559846"/>
                    <a:pt x="585890" y="616996"/>
                  </a:cubicBezTo>
                  <a:cubicBezTo>
                    <a:pt x="523025" y="691386"/>
                    <a:pt x="437395" y="742155"/>
                    <a:pt x="347574" y="780731"/>
                  </a:cubicBezTo>
                  <a:cubicBezTo>
                    <a:pt x="289758" y="805591"/>
                    <a:pt x="228988" y="824831"/>
                    <a:pt x="166695" y="818069"/>
                  </a:cubicBezTo>
                  <a:cubicBezTo>
                    <a:pt x="102496" y="811115"/>
                    <a:pt x="41631" y="778445"/>
                    <a:pt x="14485" y="720438"/>
                  </a:cubicBezTo>
                  <a:cubicBezTo>
                    <a:pt x="-12661" y="662145"/>
                    <a:pt x="3055" y="595660"/>
                    <a:pt x="23248" y="533652"/>
                  </a:cubicBezTo>
                  <a:close/>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9" name="Google Shape;129;p1"/>
            <p:cNvSpPr/>
            <p:nvPr/>
          </p:nvSpPr>
          <p:spPr>
            <a:xfrm>
              <a:off x="5121413" y="2153126"/>
              <a:ext cx="562062" cy="821426"/>
            </a:xfrm>
            <a:custGeom>
              <a:avLst/>
              <a:gdLst/>
              <a:ahLst/>
              <a:cxnLst/>
              <a:rect l="l" t="t" r="r" b="b"/>
              <a:pathLst>
                <a:path w="426855" h="623828" extrusionOk="0">
                  <a:moveTo>
                    <a:pt x="149850" y="546425"/>
                  </a:moveTo>
                  <a:cubicBezTo>
                    <a:pt x="169186" y="561856"/>
                    <a:pt x="188807" y="577001"/>
                    <a:pt x="209667" y="590336"/>
                  </a:cubicBezTo>
                  <a:cubicBezTo>
                    <a:pt x="233004" y="605290"/>
                    <a:pt x="258054" y="617958"/>
                    <a:pt x="285391" y="622244"/>
                  </a:cubicBezTo>
                  <a:cubicBezTo>
                    <a:pt x="325777" y="628531"/>
                    <a:pt x="367687" y="616148"/>
                    <a:pt x="393024" y="584335"/>
                  </a:cubicBezTo>
                  <a:cubicBezTo>
                    <a:pt x="422932" y="546902"/>
                    <a:pt x="419884" y="495467"/>
                    <a:pt x="420932" y="446699"/>
                  </a:cubicBezTo>
                  <a:cubicBezTo>
                    <a:pt x="422551" y="373166"/>
                    <a:pt x="433409" y="299537"/>
                    <a:pt x="420932" y="227243"/>
                  </a:cubicBezTo>
                  <a:cubicBezTo>
                    <a:pt x="410168" y="165140"/>
                    <a:pt x="384165" y="105704"/>
                    <a:pt x="341208" y="59698"/>
                  </a:cubicBezTo>
                  <a:cubicBezTo>
                    <a:pt x="322062" y="39219"/>
                    <a:pt x="299488" y="22265"/>
                    <a:pt x="273390" y="11787"/>
                  </a:cubicBezTo>
                  <a:cubicBezTo>
                    <a:pt x="145278" y="-39743"/>
                    <a:pt x="27549" y="85892"/>
                    <a:pt x="4213" y="229243"/>
                  </a:cubicBezTo>
                  <a:cubicBezTo>
                    <a:pt x="-8932" y="310205"/>
                    <a:pt x="8594" y="393359"/>
                    <a:pt x="58029" y="458605"/>
                  </a:cubicBezTo>
                  <a:cubicBezTo>
                    <a:pt x="83747" y="492514"/>
                    <a:pt x="116608" y="519946"/>
                    <a:pt x="149850" y="546425"/>
                  </a:cubicBezTo>
                  <a:close/>
                </a:path>
              </a:pathLst>
            </a:custGeom>
            <a:noFill/>
            <a:ln w="12700" cap="rnd" cmpd="sng">
              <a:solidFill>
                <a:schemeClr val="lt2">
                  <a:alpha val="2392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30" name="Google Shape;130;p1"/>
          <p:cNvGrpSpPr/>
          <p:nvPr/>
        </p:nvGrpSpPr>
        <p:grpSpPr>
          <a:xfrm>
            <a:off x="7980400" y="3276601"/>
            <a:ext cx="4211600" cy="3581399"/>
            <a:chOff x="7980400" y="3276601"/>
            <a:chExt cx="4211600" cy="3581399"/>
          </a:xfrm>
        </p:grpSpPr>
        <p:grpSp>
          <p:nvGrpSpPr>
            <p:cNvPr id="131" name="Google Shape;131;p1"/>
            <p:cNvGrpSpPr/>
            <p:nvPr/>
          </p:nvGrpSpPr>
          <p:grpSpPr>
            <a:xfrm>
              <a:off x="8662740" y="3276601"/>
              <a:ext cx="3529260" cy="3581398"/>
              <a:chOff x="4114800" y="1423987"/>
              <a:chExt cx="3961542" cy="4007547"/>
            </a:xfrm>
          </p:grpSpPr>
          <p:sp>
            <p:nvSpPr>
              <p:cNvPr id="132" name="Google Shape;132;p1"/>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lt2">
                    <a:alpha val="3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3" name="Google Shape;133;p1"/>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lt2">
                    <a:alpha val="3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4" name="Google Shape;134;p1"/>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lt2">
                    <a:alpha val="3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5" name="Google Shape;135;p1"/>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lt2">
                    <a:alpha val="3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6" name="Google Shape;136;p1"/>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lt2">
                    <a:alpha val="3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7" name="Google Shape;137;p1"/>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lt2">
                    <a:alpha val="3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8" name="Google Shape;138;p1"/>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lt2">
                    <a:alpha val="3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39" name="Google Shape;139;p1"/>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
        <p:nvSpPr>
          <p:cNvPr id="140" name="Google Shape;140;p1"/>
          <p:cNvSpPr txBox="1">
            <a:spLocks noGrp="1"/>
          </p:cNvSpPr>
          <p:nvPr>
            <p:ph type="ctrTitle"/>
          </p:nvPr>
        </p:nvSpPr>
        <p:spPr>
          <a:xfrm>
            <a:off x="5001841" y="726641"/>
            <a:ext cx="5998193" cy="3187427"/>
          </a:xfrm>
          <a:prstGeom prst="rect">
            <a:avLst/>
          </a:prstGeom>
          <a:noFill/>
          <a:ln>
            <a:noFill/>
          </a:ln>
        </p:spPr>
        <p:txBody>
          <a:bodyPr spcFirstLastPara="1" wrap="square" lIns="91425" tIns="45700" rIns="91425" bIns="45700" anchor="b" anchorCtr="0">
            <a:normAutofit/>
          </a:bodyPr>
          <a:lstStyle/>
          <a:p>
            <a:pPr marL="0" lvl="0" indent="0" algn="r" rtl="0">
              <a:lnSpc>
                <a:spcPct val="100000"/>
              </a:lnSpc>
              <a:spcBef>
                <a:spcPts val="0"/>
              </a:spcBef>
              <a:spcAft>
                <a:spcPts val="0"/>
              </a:spcAft>
              <a:buClr>
                <a:srgbClr val="FFFFFF"/>
              </a:buClr>
              <a:buSzPts val="5400"/>
              <a:buFont typeface="Rockwell"/>
              <a:buNone/>
            </a:pPr>
            <a:r>
              <a:rPr lang="en-US" sz="5400">
                <a:solidFill>
                  <a:srgbClr val="FFFFFF"/>
                </a:solidFill>
              </a:rPr>
              <a:t>Spotify Network Analysis</a:t>
            </a:r>
            <a:endParaRPr/>
          </a:p>
        </p:txBody>
      </p:sp>
      <p:sp>
        <p:nvSpPr>
          <p:cNvPr id="141" name="Google Shape;141;p1"/>
          <p:cNvSpPr txBox="1">
            <a:spLocks noGrp="1"/>
          </p:cNvSpPr>
          <p:nvPr>
            <p:ph type="subTitle" idx="1"/>
          </p:nvPr>
        </p:nvSpPr>
        <p:spPr>
          <a:xfrm>
            <a:off x="4994025" y="4069781"/>
            <a:ext cx="5993576" cy="2043305"/>
          </a:xfrm>
          <a:prstGeom prst="rect">
            <a:avLst/>
          </a:prstGeom>
          <a:noFill/>
          <a:ln>
            <a:noFill/>
          </a:ln>
        </p:spPr>
        <p:txBody>
          <a:bodyPr spcFirstLastPara="1" wrap="square" lIns="91425" tIns="45700" rIns="91425" bIns="45700" anchor="t" anchorCtr="0">
            <a:normAutofit/>
          </a:bodyPr>
          <a:lstStyle/>
          <a:p>
            <a:pPr marL="0" lvl="0" indent="0" algn="r" rtl="0">
              <a:lnSpc>
                <a:spcPct val="110000"/>
              </a:lnSpc>
              <a:spcBef>
                <a:spcPts val="0"/>
              </a:spcBef>
              <a:spcAft>
                <a:spcPts val="0"/>
              </a:spcAft>
              <a:buSzPts val="2200"/>
              <a:buNone/>
            </a:pPr>
            <a:r>
              <a:rPr lang="en-US" sz="2200">
                <a:solidFill>
                  <a:srgbClr val="FFFFFF"/>
                </a:solidFill>
              </a:rPr>
              <a:t>Salem Arthur, Marianna Carini, Eric Chen, </a:t>
            </a:r>
            <a:r>
              <a:rPr lang="en-US" sz="2200">
                <a:solidFill>
                  <a:schemeClr val="lt1"/>
                </a:solidFill>
              </a:rPr>
              <a:t>Edward Shih-Yu Chung, </a:t>
            </a:r>
            <a:r>
              <a:rPr lang="en-US" sz="2200">
                <a:solidFill>
                  <a:srgbClr val="FFFFFF"/>
                </a:solidFill>
              </a:rPr>
              <a:t>Haiying Ge</a:t>
            </a:r>
            <a:endParaRPr sz="2200">
              <a:solidFill>
                <a:srgbClr val="FFFFFF"/>
              </a:solidFill>
            </a:endParaRPr>
          </a:p>
        </p:txBody>
      </p:sp>
      <p:grpSp>
        <p:nvGrpSpPr>
          <p:cNvPr id="142" name="Google Shape;142;p1"/>
          <p:cNvGrpSpPr/>
          <p:nvPr/>
        </p:nvGrpSpPr>
        <p:grpSpPr>
          <a:xfrm>
            <a:off x="10917877" y="4001584"/>
            <a:ext cx="118872" cy="118872"/>
            <a:chOff x="1175347" y="3733800"/>
            <a:chExt cx="118872" cy="118872"/>
          </a:xfrm>
        </p:grpSpPr>
        <p:cxnSp>
          <p:nvCxnSpPr>
            <p:cNvPr id="143" name="Google Shape;143;p1"/>
            <p:cNvCxnSpPr/>
            <p:nvPr/>
          </p:nvCxnSpPr>
          <p:spPr>
            <a:xfrm>
              <a:off x="1234783" y="3733800"/>
              <a:ext cx="0" cy="118872"/>
            </a:xfrm>
            <a:prstGeom prst="straightConnector1">
              <a:avLst/>
            </a:prstGeom>
            <a:noFill/>
            <a:ln w="12700" cap="flat" cmpd="sng">
              <a:solidFill>
                <a:schemeClr val="accent5"/>
              </a:solidFill>
              <a:prstDash val="solid"/>
              <a:miter lim="800000"/>
              <a:headEnd type="none" w="sm" len="sm"/>
              <a:tailEnd type="none" w="sm" len="sm"/>
            </a:ln>
          </p:spPr>
        </p:cxnSp>
        <p:cxnSp>
          <p:nvCxnSpPr>
            <p:cNvPr id="144" name="Google Shape;144;p1"/>
            <p:cNvCxnSpPr/>
            <p:nvPr/>
          </p:nvCxnSpPr>
          <p:spPr>
            <a:xfrm>
              <a:off x="1175347" y="3793236"/>
              <a:ext cx="118872" cy="0"/>
            </a:xfrm>
            <a:prstGeom prst="straightConnector1">
              <a:avLst/>
            </a:prstGeom>
            <a:noFill/>
            <a:ln w="12700" cap="flat" cmpd="sng">
              <a:solidFill>
                <a:schemeClr val="accent5"/>
              </a:solidFill>
              <a:prstDash val="solid"/>
              <a:miter lim="800000"/>
              <a:headEnd type="none" w="sm" len="sm"/>
              <a:tailEnd type="none" w="sm" len="sm"/>
            </a:ln>
          </p:spPr>
        </p:cxnSp>
      </p:grpSp>
      <p:pic>
        <p:nvPicPr>
          <p:cNvPr id="145" name="Google Shape;145;p1"/>
          <p:cNvPicPr preferRelativeResize="0"/>
          <p:nvPr/>
        </p:nvPicPr>
        <p:blipFill rotWithShape="1">
          <a:blip r:embed="rId4">
            <a:alphaModFix/>
          </a:blip>
          <a:srcRect/>
          <a:stretch/>
        </p:blipFill>
        <p:spPr>
          <a:xfrm>
            <a:off x="376815" y="2648800"/>
            <a:ext cx="5189875" cy="15595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c5ecd7d88f_0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Clustering most popular songs.</a:t>
            </a:r>
            <a:endParaRPr/>
          </a:p>
        </p:txBody>
      </p:sp>
      <p:pic>
        <p:nvPicPr>
          <p:cNvPr id="225" name="Google Shape;225;gc5ecd7d88f_0_6"/>
          <p:cNvPicPr preferRelativeResize="0"/>
          <p:nvPr/>
        </p:nvPicPr>
        <p:blipFill>
          <a:blip r:embed="rId3">
            <a:alphaModFix/>
          </a:blip>
          <a:stretch>
            <a:fillRect/>
          </a:stretch>
        </p:blipFill>
        <p:spPr>
          <a:xfrm>
            <a:off x="5203300" y="1533175"/>
            <a:ext cx="6763674" cy="4936101"/>
          </a:xfrm>
          <a:prstGeom prst="rect">
            <a:avLst/>
          </a:prstGeom>
          <a:noFill/>
          <a:ln>
            <a:noFill/>
          </a:ln>
        </p:spPr>
      </p:pic>
      <p:sp>
        <p:nvSpPr>
          <p:cNvPr id="226" name="Google Shape;226;gc5ecd7d88f_0_6"/>
          <p:cNvSpPr txBox="1">
            <a:spLocks noGrp="1"/>
          </p:cNvSpPr>
          <p:nvPr>
            <p:ph type="body" idx="1"/>
          </p:nvPr>
        </p:nvSpPr>
        <p:spPr>
          <a:xfrm>
            <a:off x="838200" y="1825625"/>
            <a:ext cx="43233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110000"/>
              </a:lnSpc>
              <a:spcBef>
                <a:spcPts val="0"/>
              </a:spcBef>
              <a:spcAft>
                <a:spcPts val="0"/>
              </a:spcAft>
              <a:buSzPts val="1800"/>
              <a:buChar char="▪"/>
            </a:pPr>
            <a:r>
              <a:rPr lang="en-US"/>
              <a:t>Popularity score 90+</a:t>
            </a:r>
            <a:endParaRPr/>
          </a:p>
          <a:p>
            <a:pPr marL="457200" lvl="0" indent="-342900" algn="l" rtl="0">
              <a:lnSpc>
                <a:spcPct val="110000"/>
              </a:lnSpc>
              <a:spcBef>
                <a:spcPts val="0"/>
              </a:spcBef>
              <a:spcAft>
                <a:spcPts val="0"/>
              </a:spcAft>
              <a:buSzPts val="1800"/>
              <a:buChar char="▪"/>
            </a:pPr>
            <a:r>
              <a:rPr lang="en-US"/>
              <a:t>Used clustering to identify themes in most popular songs</a:t>
            </a:r>
            <a:endParaRPr/>
          </a:p>
          <a:p>
            <a:pPr marL="457200" lvl="0" indent="-342900" algn="l" rtl="0">
              <a:lnSpc>
                <a:spcPct val="110000"/>
              </a:lnSpc>
              <a:spcBef>
                <a:spcPts val="0"/>
              </a:spcBef>
              <a:spcAft>
                <a:spcPts val="0"/>
              </a:spcAft>
              <a:buSzPts val="1800"/>
              <a:buChar char="▪"/>
            </a:pPr>
            <a:r>
              <a:rPr lang="en-US"/>
              <a:t>Two distinct clusters</a:t>
            </a:r>
            <a:endParaRPr/>
          </a:p>
        </p:txBody>
      </p:sp>
      <p:pic>
        <p:nvPicPr>
          <p:cNvPr id="227" name="Google Shape;227;gc5ecd7d88f_0_6"/>
          <p:cNvPicPr preferRelativeResize="0"/>
          <p:nvPr/>
        </p:nvPicPr>
        <p:blipFill rotWithShape="1">
          <a:blip r:embed="rId4">
            <a:alphaModFix/>
          </a:blip>
          <a:srcRect/>
          <a:stretch/>
        </p:blipFill>
        <p:spPr>
          <a:xfrm>
            <a:off x="8982429" y="100222"/>
            <a:ext cx="3087135" cy="9276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c5ecd7d88f_0_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Clustering most popular songs.</a:t>
            </a:r>
            <a:endParaRPr/>
          </a:p>
        </p:txBody>
      </p:sp>
      <p:pic>
        <p:nvPicPr>
          <p:cNvPr id="233" name="Google Shape;233;gc5ecd7d88f_0_20"/>
          <p:cNvPicPr preferRelativeResize="0"/>
          <p:nvPr/>
        </p:nvPicPr>
        <p:blipFill>
          <a:blip r:embed="rId3">
            <a:alphaModFix/>
          </a:blip>
          <a:stretch>
            <a:fillRect/>
          </a:stretch>
        </p:blipFill>
        <p:spPr>
          <a:xfrm>
            <a:off x="6276975" y="1690825"/>
            <a:ext cx="5076825" cy="4705350"/>
          </a:xfrm>
          <a:prstGeom prst="rect">
            <a:avLst/>
          </a:prstGeom>
          <a:noFill/>
          <a:ln>
            <a:noFill/>
          </a:ln>
        </p:spPr>
      </p:pic>
      <p:pic>
        <p:nvPicPr>
          <p:cNvPr id="234" name="Google Shape;234;gc5ecd7d88f_0_20"/>
          <p:cNvPicPr preferRelativeResize="0"/>
          <p:nvPr/>
        </p:nvPicPr>
        <p:blipFill>
          <a:blip r:embed="rId4">
            <a:alphaModFix/>
          </a:blip>
          <a:stretch>
            <a:fillRect/>
          </a:stretch>
        </p:blipFill>
        <p:spPr>
          <a:xfrm>
            <a:off x="743875" y="1690825"/>
            <a:ext cx="5076825" cy="4705350"/>
          </a:xfrm>
          <a:prstGeom prst="rect">
            <a:avLst/>
          </a:prstGeom>
          <a:noFill/>
          <a:ln>
            <a:noFill/>
          </a:ln>
        </p:spPr>
      </p:pic>
      <p:pic>
        <p:nvPicPr>
          <p:cNvPr id="235" name="Google Shape;235;gc5ecd7d88f_0_20"/>
          <p:cNvPicPr preferRelativeResize="0"/>
          <p:nvPr/>
        </p:nvPicPr>
        <p:blipFill rotWithShape="1">
          <a:blip r:embed="rId5">
            <a:alphaModFix/>
          </a:blip>
          <a:srcRect/>
          <a:stretch/>
        </p:blipFill>
        <p:spPr>
          <a:xfrm>
            <a:off x="8982429" y="100222"/>
            <a:ext cx="3087135" cy="9276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c5f3eef435_0_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Clustering most popular songs.</a:t>
            </a:r>
            <a:endParaRPr/>
          </a:p>
        </p:txBody>
      </p:sp>
      <p:pic>
        <p:nvPicPr>
          <p:cNvPr id="241" name="Google Shape;241;gc5f3eef435_0_2"/>
          <p:cNvPicPr preferRelativeResize="0"/>
          <p:nvPr/>
        </p:nvPicPr>
        <p:blipFill>
          <a:blip r:embed="rId3">
            <a:alphaModFix/>
          </a:blip>
          <a:stretch>
            <a:fillRect/>
          </a:stretch>
        </p:blipFill>
        <p:spPr>
          <a:xfrm>
            <a:off x="4044700" y="2310925"/>
            <a:ext cx="3907550" cy="3621650"/>
          </a:xfrm>
          <a:prstGeom prst="rect">
            <a:avLst/>
          </a:prstGeom>
          <a:noFill/>
          <a:ln>
            <a:noFill/>
          </a:ln>
        </p:spPr>
      </p:pic>
      <p:pic>
        <p:nvPicPr>
          <p:cNvPr id="242" name="Google Shape;242;gc5f3eef435_0_2"/>
          <p:cNvPicPr preferRelativeResize="0"/>
          <p:nvPr/>
        </p:nvPicPr>
        <p:blipFill>
          <a:blip r:embed="rId4">
            <a:alphaModFix/>
          </a:blip>
          <a:stretch>
            <a:fillRect/>
          </a:stretch>
        </p:blipFill>
        <p:spPr>
          <a:xfrm>
            <a:off x="133525" y="1670943"/>
            <a:ext cx="3793699" cy="3516119"/>
          </a:xfrm>
          <a:prstGeom prst="rect">
            <a:avLst/>
          </a:prstGeom>
          <a:noFill/>
          <a:ln>
            <a:noFill/>
          </a:ln>
        </p:spPr>
      </p:pic>
      <p:pic>
        <p:nvPicPr>
          <p:cNvPr id="243" name="Google Shape;243;gc5f3eef435_0_2"/>
          <p:cNvPicPr preferRelativeResize="0"/>
          <p:nvPr/>
        </p:nvPicPr>
        <p:blipFill>
          <a:blip r:embed="rId5">
            <a:alphaModFix/>
          </a:blip>
          <a:stretch>
            <a:fillRect/>
          </a:stretch>
        </p:blipFill>
        <p:spPr>
          <a:xfrm>
            <a:off x="8069725" y="3031825"/>
            <a:ext cx="3934950" cy="3647027"/>
          </a:xfrm>
          <a:prstGeom prst="rect">
            <a:avLst/>
          </a:prstGeom>
          <a:noFill/>
          <a:ln>
            <a:noFill/>
          </a:ln>
        </p:spPr>
      </p:pic>
      <p:pic>
        <p:nvPicPr>
          <p:cNvPr id="244" name="Google Shape;244;gc5f3eef435_0_2"/>
          <p:cNvPicPr preferRelativeResize="0"/>
          <p:nvPr/>
        </p:nvPicPr>
        <p:blipFill>
          <a:blip r:embed="rId6">
            <a:alphaModFix/>
          </a:blip>
          <a:stretch>
            <a:fillRect/>
          </a:stretch>
        </p:blipFill>
        <p:spPr>
          <a:xfrm>
            <a:off x="4044700" y="2310925"/>
            <a:ext cx="3907550" cy="3621625"/>
          </a:xfrm>
          <a:prstGeom prst="rect">
            <a:avLst/>
          </a:prstGeom>
          <a:noFill/>
          <a:ln>
            <a:noFill/>
          </a:ln>
        </p:spPr>
      </p:pic>
      <p:pic>
        <p:nvPicPr>
          <p:cNvPr id="245" name="Google Shape;245;gc5f3eef435_0_2"/>
          <p:cNvPicPr preferRelativeResize="0"/>
          <p:nvPr/>
        </p:nvPicPr>
        <p:blipFill rotWithShape="1">
          <a:blip r:embed="rId7">
            <a:alphaModFix/>
          </a:blip>
          <a:srcRect/>
          <a:stretch/>
        </p:blipFill>
        <p:spPr>
          <a:xfrm>
            <a:off x="8982429" y="100222"/>
            <a:ext cx="3087135" cy="9276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c5ecd7a7fe_0_1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92D050"/>
              </a:buClr>
              <a:buSzPts val="4400"/>
              <a:buFont typeface="Rockwell"/>
              <a:buNone/>
            </a:pPr>
            <a:r>
              <a:rPr lang="en-US"/>
              <a:t>Network analysis.</a:t>
            </a:r>
            <a:endParaRPr/>
          </a:p>
        </p:txBody>
      </p:sp>
      <p:sp>
        <p:nvSpPr>
          <p:cNvPr id="251" name="Google Shape;251;gc5ecd7a7fe_0_1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t" anchorCtr="0">
            <a:normAutofit/>
          </a:bodyPr>
          <a:lstStyle/>
          <a:p>
            <a:pPr marL="457200" lvl="0" indent="-228600" algn="l" rtl="0">
              <a:lnSpc>
                <a:spcPct val="110000"/>
              </a:lnSpc>
              <a:spcBef>
                <a:spcPts val="0"/>
              </a:spcBef>
              <a:spcAft>
                <a:spcPts val="0"/>
              </a:spcAft>
              <a:buSzPts val="2650"/>
              <a:buNone/>
            </a:pPr>
            <a:r>
              <a:rPr lang="en-US" sz="2650"/>
              <a:t>All artists</a:t>
            </a:r>
            <a:endParaRPr sz="2650"/>
          </a:p>
        </p:txBody>
      </p:sp>
      <p:sp>
        <p:nvSpPr>
          <p:cNvPr id="252" name="Google Shape;252;gc5ecd7a7fe_0_16"/>
          <p:cNvSpPr txBox="1">
            <a:spLocks noGrp="1"/>
          </p:cNvSpPr>
          <p:nvPr>
            <p:ph type="body" idx="2"/>
          </p:nvPr>
        </p:nvSpPr>
        <p:spPr>
          <a:xfrm>
            <a:off x="642500" y="2505075"/>
            <a:ext cx="5355300" cy="36846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Avg. degree: 11.28</a:t>
            </a:r>
            <a:endParaRPr/>
          </a:p>
          <a:p>
            <a:pPr marL="457200" lvl="0" indent="-342900" algn="l" rtl="0">
              <a:spcBef>
                <a:spcPts val="0"/>
              </a:spcBef>
              <a:spcAft>
                <a:spcPts val="0"/>
              </a:spcAft>
              <a:buSzPts val="1800"/>
              <a:buChar char="▪"/>
            </a:pPr>
            <a:r>
              <a:rPr lang="en-US"/>
              <a:t>Avg. authority score: 0.00019</a:t>
            </a:r>
            <a:endParaRPr/>
          </a:p>
          <a:p>
            <a:pPr marL="457200" lvl="0" indent="-342900" algn="l" rtl="0">
              <a:spcBef>
                <a:spcPts val="0"/>
              </a:spcBef>
              <a:spcAft>
                <a:spcPts val="0"/>
              </a:spcAft>
              <a:buSzPts val="1800"/>
              <a:buChar char="▪"/>
            </a:pPr>
            <a:r>
              <a:rPr lang="en-US"/>
              <a:t>Avg. closeness: 6.12e-09</a:t>
            </a:r>
            <a:endParaRPr/>
          </a:p>
          <a:p>
            <a:pPr marL="457200" lvl="0" indent="-342900" algn="l" rtl="0">
              <a:spcBef>
                <a:spcPts val="0"/>
              </a:spcBef>
              <a:spcAft>
                <a:spcPts val="0"/>
              </a:spcAft>
              <a:buSzPts val="1800"/>
              <a:buChar char="▪"/>
            </a:pPr>
            <a:r>
              <a:rPr lang="en-US"/>
              <a:t>Avg. betweenness: 19391.23</a:t>
            </a:r>
            <a:endParaRPr/>
          </a:p>
          <a:p>
            <a:pPr marL="457200" lvl="0" indent="-342900" algn="l" rtl="0">
              <a:spcBef>
                <a:spcPts val="0"/>
              </a:spcBef>
              <a:spcAft>
                <a:spcPts val="0"/>
              </a:spcAft>
              <a:buSzPts val="1800"/>
              <a:buChar char="▪"/>
            </a:pPr>
            <a:r>
              <a:rPr lang="en-US"/>
              <a:t>Mean distance: 7.57</a:t>
            </a:r>
            <a:endParaRPr/>
          </a:p>
          <a:p>
            <a:pPr marL="457200" lvl="0" indent="-342900" algn="l" rtl="0">
              <a:spcBef>
                <a:spcPts val="0"/>
              </a:spcBef>
              <a:spcAft>
                <a:spcPts val="0"/>
              </a:spcAft>
              <a:buSzPts val="1800"/>
              <a:buChar char="▪"/>
            </a:pPr>
            <a:r>
              <a:rPr lang="en-US"/>
              <a:t>Density: 0.0006</a:t>
            </a:r>
            <a:endParaRPr/>
          </a:p>
        </p:txBody>
      </p:sp>
      <p:sp>
        <p:nvSpPr>
          <p:cNvPr id="253" name="Google Shape;253;gc5ecd7a7fe_0_16"/>
          <p:cNvSpPr txBox="1">
            <a:spLocks noGrp="1"/>
          </p:cNvSpPr>
          <p:nvPr>
            <p:ph type="body" idx="3"/>
          </p:nvPr>
        </p:nvSpPr>
        <p:spPr>
          <a:xfrm>
            <a:off x="6172200" y="1681163"/>
            <a:ext cx="5183100" cy="823800"/>
          </a:xfrm>
          <a:prstGeom prst="rect">
            <a:avLst/>
          </a:prstGeom>
        </p:spPr>
        <p:txBody>
          <a:bodyPr spcFirstLastPara="1" wrap="square" lIns="91425" tIns="45700" rIns="91425" bIns="45700" anchor="b" anchorCtr="0">
            <a:normAutofit lnSpcReduction="20000"/>
          </a:bodyPr>
          <a:lstStyle/>
          <a:p>
            <a:pPr marL="0" lvl="0" indent="0" algn="l" rtl="0">
              <a:spcBef>
                <a:spcPts val="1000"/>
              </a:spcBef>
              <a:spcAft>
                <a:spcPts val="0"/>
              </a:spcAft>
              <a:buNone/>
            </a:pPr>
            <a:r>
              <a:rPr lang="en-US" sz="2691"/>
              <a:t>Popular artists </a:t>
            </a:r>
            <a:endParaRPr sz="2691"/>
          </a:p>
          <a:p>
            <a:pPr marL="0" lvl="0" indent="0" algn="l" rtl="0">
              <a:spcBef>
                <a:spcPts val="1000"/>
              </a:spcBef>
              <a:spcAft>
                <a:spcPts val="0"/>
              </a:spcAft>
              <a:buNone/>
            </a:pPr>
            <a:r>
              <a:rPr lang="en-US" sz="1700" b="0"/>
              <a:t>Artists with 1+ “popular” songs (rating of 70+)</a:t>
            </a:r>
            <a:endParaRPr sz="1700" b="0"/>
          </a:p>
        </p:txBody>
      </p:sp>
      <p:sp>
        <p:nvSpPr>
          <p:cNvPr id="254" name="Google Shape;254;gc5ecd7a7fe_0_16"/>
          <p:cNvSpPr txBox="1">
            <a:spLocks noGrp="1"/>
          </p:cNvSpPr>
          <p:nvPr>
            <p:ph type="body" idx="4"/>
          </p:nvPr>
        </p:nvSpPr>
        <p:spPr>
          <a:xfrm>
            <a:off x="6172200" y="2505075"/>
            <a:ext cx="5355300" cy="36846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Avg. degree: 6.85</a:t>
            </a:r>
            <a:endParaRPr/>
          </a:p>
          <a:p>
            <a:pPr marL="457200" lvl="0" indent="-342900" algn="l" rtl="0">
              <a:spcBef>
                <a:spcPts val="0"/>
              </a:spcBef>
              <a:spcAft>
                <a:spcPts val="0"/>
              </a:spcAft>
              <a:buSzPts val="1800"/>
              <a:buChar char="▪"/>
            </a:pPr>
            <a:r>
              <a:rPr lang="en-US"/>
              <a:t>Avg. authority score: 0.00075</a:t>
            </a:r>
            <a:endParaRPr/>
          </a:p>
          <a:p>
            <a:pPr marL="457200" lvl="0" indent="-342900" algn="l" rtl="0">
              <a:spcBef>
                <a:spcPts val="0"/>
              </a:spcBef>
              <a:spcAft>
                <a:spcPts val="0"/>
              </a:spcAft>
              <a:buSzPts val="1800"/>
              <a:buChar char="▪"/>
            </a:pPr>
            <a:r>
              <a:rPr lang="en-US"/>
              <a:t>Avg. closeness: 4.02e-07</a:t>
            </a:r>
            <a:endParaRPr/>
          </a:p>
          <a:p>
            <a:pPr marL="457200" lvl="0" indent="-342900" algn="l" rtl="0">
              <a:spcBef>
                <a:spcPts val="0"/>
              </a:spcBef>
              <a:spcAft>
                <a:spcPts val="0"/>
              </a:spcAft>
              <a:buSzPts val="1800"/>
              <a:buChar char="▪"/>
            </a:pPr>
            <a:r>
              <a:rPr lang="en-US"/>
              <a:t>Avg. betweenness: 4782.94</a:t>
            </a:r>
            <a:endParaRPr/>
          </a:p>
          <a:p>
            <a:pPr marL="457200" lvl="0" indent="-342900" algn="l" rtl="0">
              <a:spcBef>
                <a:spcPts val="0"/>
              </a:spcBef>
              <a:spcAft>
                <a:spcPts val="0"/>
              </a:spcAft>
              <a:buSzPts val="1800"/>
              <a:buChar char="▪"/>
            </a:pPr>
            <a:r>
              <a:rPr lang="en-US"/>
              <a:t>Mean distance: 5.59</a:t>
            </a:r>
            <a:endParaRPr/>
          </a:p>
          <a:p>
            <a:pPr marL="457200" lvl="0" indent="-342900" algn="l" rtl="0">
              <a:spcBef>
                <a:spcPts val="0"/>
              </a:spcBef>
              <a:spcAft>
                <a:spcPts val="0"/>
              </a:spcAft>
              <a:buSzPts val="1800"/>
              <a:buChar char="▪"/>
            </a:pPr>
            <a:r>
              <a:rPr lang="en-US"/>
              <a:t>Density: 0.0021</a:t>
            </a:r>
            <a:endParaRPr/>
          </a:p>
        </p:txBody>
      </p:sp>
      <p:pic>
        <p:nvPicPr>
          <p:cNvPr id="255" name="Google Shape;255;gc5ecd7a7fe_0_16"/>
          <p:cNvPicPr preferRelativeResize="0"/>
          <p:nvPr/>
        </p:nvPicPr>
        <p:blipFill rotWithShape="1">
          <a:blip r:embed="rId3">
            <a:alphaModFix/>
          </a:blip>
          <a:srcRect/>
          <a:stretch/>
        </p:blipFill>
        <p:spPr>
          <a:xfrm>
            <a:off x="8982429" y="100222"/>
            <a:ext cx="3087135" cy="9276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c5ecd7a7fe_0_4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Network analysis.</a:t>
            </a:r>
            <a:endParaRPr/>
          </a:p>
        </p:txBody>
      </p:sp>
      <p:sp>
        <p:nvSpPr>
          <p:cNvPr id="261" name="Google Shape;261;gc5ecd7a7fe_0_4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lnSpcReduction="20000"/>
          </a:bodyPr>
          <a:lstStyle/>
          <a:p>
            <a:pPr marL="457200" lvl="0" indent="-342900" algn="l" rtl="0">
              <a:spcBef>
                <a:spcPts val="1000"/>
              </a:spcBef>
              <a:spcAft>
                <a:spcPts val="0"/>
              </a:spcAft>
              <a:buSzPts val="1800"/>
              <a:buChar char="▪"/>
            </a:pPr>
            <a:r>
              <a:rPr lang="en-US"/>
              <a:t>Tested significance of difference in network metrics between popular artists and non-popular artists</a:t>
            </a:r>
            <a:endParaRPr/>
          </a:p>
          <a:p>
            <a:pPr marL="914400" lvl="1" indent="-342900" algn="l" rtl="0">
              <a:spcBef>
                <a:spcPts val="0"/>
              </a:spcBef>
              <a:spcAft>
                <a:spcPts val="0"/>
              </a:spcAft>
              <a:buSzPts val="1800"/>
              <a:buChar char="▪"/>
            </a:pPr>
            <a:r>
              <a:rPr lang="en-US"/>
              <a:t>Difference in means of authority scores not statistically significant</a:t>
            </a:r>
            <a:endParaRPr/>
          </a:p>
          <a:p>
            <a:pPr marL="914400" lvl="1" indent="-342900" algn="l" rtl="0">
              <a:spcBef>
                <a:spcPts val="0"/>
              </a:spcBef>
              <a:spcAft>
                <a:spcPts val="0"/>
              </a:spcAft>
              <a:buSzPts val="1800"/>
              <a:buChar char="▪"/>
            </a:pPr>
            <a:r>
              <a:rPr lang="en-US"/>
              <a:t>Difference in means of closeness and betweenness statistically significant</a:t>
            </a:r>
            <a:endParaRPr/>
          </a:p>
          <a:p>
            <a:pPr marL="1371600" lvl="2" indent="-342900" algn="l" rtl="0">
              <a:spcBef>
                <a:spcPts val="0"/>
              </a:spcBef>
              <a:spcAft>
                <a:spcPts val="0"/>
              </a:spcAft>
              <a:buSzPts val="1800"/>
              <a:buChar char="▪"/>
            </a:pPr>
            <a:r>
              <a:rPr lang="en-US"/>
              <a:t>Closeness: Non-popular: 5.85e-09 vs. Popular: 4.02e-07</a:t>
            </a:r>
            <a:endParaRPr/>
          </a:p>
          <a:p>
            <a:pPr marL="1371600" lvl="2" indent="-342900" algn="l" rtl="0">
              <a:spcBef>
                <a:spcPts val="0"/>
              </a:spcBef>
              <a:spcAft>
                <a:spcPts val="0"/>
              </a:spcAft>
              <a:buSzPts val="1800"/>
              <a:buChar char="▪"/>
            </a:pPr>
            <a:r>
              <a:rPr lang="en-US"/>
              <a:t>Betweenness: Non-popular: 9662 vs. Popular: 4783</a:t>
            </a:r>
            <a:endParaRPr/>
          </a:p>
          <a:p>
            <a:pPr marL="457200" lvl="0" indent="-342900" algn="l" rtl="0">
              <a:spcBef>
                <a:spcPts val="0"/>
              </a:spcBef>
              <a:spcAft>
                <a:spcPts val="0"/>
              </a:spcAft>
              <a:buSzPts val="1800"/>
              <a:buChar char="▪"/>
            </a:pPr>
            <a:r>
              <a:rPr lang="en-US"/>
              <a:t>Higher closeness in popular artist community: popular artists community is a “smaller circle” than non-popular artists</a:t>
            </a:r>
            <a:endParaRPr/>
          </a:p>
          <a:p>
            <a:pPr marL="457200" lvl="0" indent="-342900" algn="l" rtl="0">
              <a:spcBef>
                <a:spcPts val="0"/>
              </a:spcBef>
              <a:spcAft>
                <a:spcPts val="0"/>
              </a:spcAft>
              <a:buSzPts val="1800"/>
              <a:buChar char="▪"/>
            </a:pPr>
            <a:r>
              <a:rPr lang="en-US"/>
              <a:t>Lower betweenness in popular artist community: popular artists are less likely to bring different artists together</a:t>
            </a:r>
            <a:endParaRPr/>
          </a:p>
        </p:txBody>
      </p:sp>
      <p:pic>
        <p:nvPicPr>
          <p:cNvPr id="262" name="Google Shape;262;gc5ecd7a7fe_0_43"/>
          <p:cNvPicPr preferRelativeResize="0"/>
          <p:nvPr/>
        </p:nvPicPr>
        <p:blipFill rotWithShape="1">
          <a:blip r:embed="rId3">
            <a:alphaModFix/>
          </a:blip>
          <a:srcRect/>
          <a:stretch/>
        </p:blipFill>
        <p:spPr>
          <a:xfrm>
            <a:off x="8982429" y="100222"/>
            <a:ext cx="3087135" cy="9276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c5ecd7a7fe_0_12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Network analysis.</a:t>
            </a:r>
            <a:endParaRPr/>
          </a:p>
        </p:txBody>
      </p:sp>
      <p:sp>
        <p:nvSpPr>
          <p:cNvPr id="268" name="Google Shape;268;gc5ecd7a7fe_0_124"/>
          <p:cNvSpPr txBox="1">
            <a:spLocks noGrp="1"/>
          </p:cNvSpPr>
          <p:nvPr>
            <p:ph type="body" idx="1"/>
          </p:nvPr>
        </p:nvSpPr>
        <p:spPr>
          <a:xfrm>
            <a:off x="5743950" y="1573975"/>
            <a:ext cx="5610000" cy="4602900"/>
          </a:xfrm>
          <a:prstGeom prst="rect">
            <a:avLst/>
          </a:prstGeom>
        </p:spPr>
        <p:txBody>
          <a:bodyPr spcFirstLastPara="1" wrap="square" lIns="91425" tIns="45700" rIns="91425" bIns="45700" anchor="t" anchorCtr="0">
            <a:normAutofit/>
          </a:bodyPr>
          <a:lstStyle/>
          <a:p>
            <a:pPr marL="457200" lvl="0" indent="-317500" algn="l" rtl="0">
              <a:spcBef>
                <a:spcPts val="1000"/>
              </a:spcBef>
              <a:spcAft>
                <a:spcPts val="0"/>
              </a:spcAft>
              <a:buSzPts val="1400"/>
              <a:buChar char="▪"/>
            </a:pPr>
            <a:r>
              <a:rPr lang="en-US" sz="2400"/>
              <a:t>Visual aligns with metrics results</a:t>
            </a:r>
            <a:endParaRPr sz="2400"/>
          </a:p>
          <a:p>
            <a:pPr marL="914400" lvl="1" indent="-317500" algn="l" rtl="0">
              <a:spcBef>
                <a:spcPts val="0"/>
              </a:spcBef>
              <a:spcAft>
                <a:spcPts val="0"/>
              </a:spcAft>
              <a:buSzPts val="1400"/>
              <a:buChar char="▪"/>
            </a:pPr>
            <a:r>
              <a:rPr lang="en-US" sz="2000"/>
              <a:t>Nodes congregate in center</a:t>
            </a:r>
            <a:endParaRPr sz="2000"/>
          </a:p>
          <a:p>
            <a:pPr marL="914400" lvl="1" indent="-317500" algn="l" rtl="0">
              <a:spcBef>
                <a:spcPts val="0"/>
              </a:spcBef>
              <a:spcAft>
                <a:spcPts val="0"/>
              </a:spcAft>
              <a:buSzPts val="1400"/>
              <a:buChar char="▪"/>
            </a:pPr>
            <a:r>
              <a:rPr lang="en-US" sz="2000"/>
              <a:t>High number of connections, lack of “islands”</a:t>
            </a:r>
            <a:endParaRPr sz="2000"/>
          </a:p>
          <a:p>
            <a:pPr marL="457200" lvl="0" indent="-355600" algn="l" rtl="0">
              <a:spcBef>
                <a:spcPts val="0"/>
              </a:spcBef>
              <a:spcAft>
                <a:spcPts val="0"/>
              </a:spcAft>
              <a:buSzPts val="2000"/>
              <a:buChar char="▪"/>
            </a:pPr>
            <a:r>
              <a:rPr lang="en-US" sz="2000"/>
              <a:t>Visual evidence of homophily</a:t>
            </a:r>
            <a:endParaRPr sz="2000"/>
          </a:p>
        </p:txBody>
      </p:sp>
      <p:pic>
        <p:nvPicPr>
          <p:cNvPr id="269" name="Google Shape;269;gc5ecd7a7fe_0_124"/>
          <p:cNvPicPr preferRelativeResize="0"/>
          <p:nvPr/>
        </p:nvPicPr>
        <p:blipFill rotWithShape="1">
          <a:blip r:embed="rId3">
            <a:alphaModFix/>
          </a:blip>
          <a:srcRect/>
          <a:stretch/>
        </p:blipFill>
        <p:spPr>
          <a:xfrm>
            <a:off x="8982429" y="100222"/>
            <a:ext cx="3087135" cy="927684"/>
          </a:xfrm>
          <a:prstGeom prst="rect">
            <a:avLst/>
          </a:prstGeom>
          <a:noFill/>
          <a:ln>
            <a:noFill/>
          </a:ln>
        </p:spPr>
      </p:pic>
      <p:pic>
        <p:nvPicPr>
          <p:cNvPr id="270" name="Google Shape;270;gc5ecd7a7fe_0_124"/>
          <p:cNvPicPr preferRelativeResize="0"/>
          <p:nvPr/>
        </p:nvPicPr>
        <p:blipFill>
          <a:blip r:embed="rId4">
            <a:alphaModFix/>
          </a:blip>
          <a:stretch>
            <a:fillRect/>
          </a:stretch>
        </p:blipFill>
        <p:spPr>
          <a:xfrm>
            <a:off x="838200" y="1573975"/>
            <a:ext cx="4602400" cy="4646950"/>
          </a:xfrm>
          <a:prstGeom prst="rect">
            <a:avLst/>
          </a:prstGeom>
          <a:noFill/>
          <a:ln>
            <a:noFill/>
          </a:ln>
        </p:spPr>
      </p:pic>
      <p:pic>
        <p:nvPicPr>
          <p:cNvPr id="271" name="Google Shape;271;gc5ecd7a7fe_0_124"/>
          <p:cNvPicPr preferRelativeResize="0"/>
          <p:nvPr/>
        </p:nvPicPr>
        <p:blipFill rotWithShape="1">
          <a:blip r:embed="rId5">
            <a:alphaModFix/>
          </a:blip>
          <a:srcRect l="3297" t="7261"/>
          <a:stretch/>
        </p:blipFill>
        <p:spPr>
          <a:xfrm>
            <a:off x="6519125" y="3496235"/>
            <a:ext cx="3005875" cy="27246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c5ecd7a7fe_0_1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Network analysis.</a:t>
            </a:r>
            <a:endParaRPr/>
          </a:p>
        </p:txBody>
      </p:sp>
      <p:sp>
        <p:nvSpPr>
          <p:cNvPr id="277" name="Google Shape;277;gc5ecd7a7fe_0_13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lnSpcReduction="20000"/>
          </a:bodyPr>
          <a:lstStyle/>
          <a:p>
            <a:pPr marL="457200" lvl="0" indent="-342900" algn="l" rtl="0">
              <a:spcBef>
                <a:spcPts val="1000"/>
              </a:spcBef>
              <a:spcAft>
                <a:spcPts val="0"/>
              </a:spcAft>
              <a:buSzPts val="1800"/>
              <a:buChar char="▪"/>
            </a:pPr>
            <a:r>
              <a:rPr lang="en-US"/>
              <a:t>Degree</a:t>
            </a:r>
            <a:endParaRPr/>
          </a:p>
          <a:p>
            <a:pPr marL="914400" lvl="1" indent="-342900" algn="l" rtl="0">
              <a:spcBef>
                <a:spcPts val="0"/>
              </a:spcBef>
              <a:spcAft>
                <a:spcPts val="0"/>
              </a:spcAft>
              <a:buSzPts val="1800"/>
              <a:buChar char="▪"/>
            </a:pPr>
            <a:r>
              <a:rPr lang="en-US"/>
              <a:t>Highest genre: Dancepop</a:t>
            </a:r>
            <a:endParaRPr/>
          </a:p>
          <a:p>
            <a:pPr marL="914400" lvl="1" indent="-342900" algn="l" rtl="0">
              <a:spcBef>
                <a:spcPts val="0"/>
              </a:spcBef>
              <a:spcAft>
                <a:spcPts val="0"/>
              </a:spcAft>
              <a:buSzPts val="1800"/>
              <a:buChar char="▪"/>
            </a:pPr>
            <a:r>
              <a:rPr lang="en-US"/>
              <a:t>Lowest genre: Tropicalhouse</a:t>
            </a:r>
            <a:endParaRPr/>
          </a:p>
          <a:p>
            <a:pPr marL="457200" lvl="0" indent="-342900" algn="l" rtl="0">
              <a:spcBef>
                <a:spcPts val="0"/>
              </a:spcBef>
              <a:spcAft>
                <a:spcPts val="0"/>
              </a:spcAft>
              <a:buSzPts val="1800"/>
              <a:buChar char="▪"/>
            </a:pPr>
            <a:r>
              <a:rPr lang="en-US"/>
              <a:t>Authority score</a:t>
            </a:r>
            <a:endParaRPr/>
          </a:p>
          <a:p>
            <a:pPr marL="914400" lvl="1" indent="-342900" algn="l" rtl="0">
              <a:spcBef>
                <a:spcPts val="0"/>
              </a:spcBef>
              <a:spcAft>
                <a:spcPts val="0"/>
              </a:spcAft>
              <a:buSzPts val="1800"/>
              <a:buChar char="▪"/>
            </a:pPr>
            <a:r>
              <a:rPr lang="en-US"/>
              <a:t>Highest genre: Dancepop</a:t>
            </a:r>
            <a:endParaRPr/>
          </a:p>
          <a:p>
            <a:pPr marL="914400" lvl="1" indent="-342900" algn="l" rtl="0">
              <a:spcBef>
                <a:spcPts val="0"/>
              </a:spcBef>
              <a:spcAft>
                <a:spcPts val="0"/>
              </a:spcAft>
              <a:buSzPts val="1800"/>
              <a:buChar char="▪"/>
            </a:pPr>
            <a:r>
              <a:rPr lang="en-US"/>
              <a:t>Lowest genre: Tropicalhouse</a:t>
            </a:r>
            <a:endParaRPr/>
          </a:p>
          <a:p>
            <a:pPr marL="457200" lvl="0" indent="-342900" algn="l" rtl="0">
              <a:spcBef>
                <a:spcPts val="0"/>
              </a:spcBef>
              <a:spcAft>
                <a:spcPts val="0"/>
              </a:spcAft>
              <a:buSzPts val="1800"/>
              <a:buChar char="▪"/>
            </a:pPr>
            <a:r>
              <a:rPr lang="en-US"/>
              <a:t>Closeness</a:t>
            </a:r>
            <a:endParaRPr/>
          </a:p>
          <a:p>
            <a:pPr marL="914400" lvl="1" indent="-342900" algn="l" rtl="0">
              <a:spcBef>
                <a:spcPts val="0"/>
              </a:spcBef>
              <a:spcAft>
                <a:spcPts val="0"/>
              </a:spcAft>
              <a:buSzPts val="1800"/>
              <a:buChar char="▪"/>
            </a:pPr>
            <a:r>
              <a:rPr lang="en-US"/>
              <a:t>Highest genre: Hip hop</a:t>
            </a:r>
            <a:endParaRPr/>
          </a:p>
          <a:p>
            <a:pPr marL="914400" lvl="1" indent="-342900" algn="l" rtl="0">
              <a:spcBef>
                <a:spcPts val="0"/>
              </a:spcBef>
              <a:spcAft>
                <a:spcPts val="0"/>
              </a:spcAft>
              <a:buSzPts val="1800"/>
              <a:buChar char="▪"/>
            </a:pPr>
            <a:r>
              <a:rPr lang="en-US"/>
              <a:t>Lowest genre: Acid house,  acid rock, etc. </a:t>
            </a:r>
            <a:endParaRPr/>
          </a:p>
          <a:p>
            <a:pPr marL="457200" lvl="0" indent="-342900" algn="l" rtl="0">
              <a:spcBef>
                <a:spcPts val="0"/>
              </a:spcBef>
              <a:spcAft>
                <a:spcPts val="0"/>
              </a:spcAft>
              <a:buSzPts val="1800"/>
              <a:buChar char="▪"/>
            </a:pPr>
            <a:r>
              <a:rPr lang="en-US"/>
              <a:t>Betweenness</a:t>
            </a:r>
            <a:endParaRPr/>
          </a:p>
          <a:p>
            <a:pPr marL="914400" lvl="1" indent="-342900" algn="l" rtl="0">
              <a:spcBef>
                <a:spcPts val="0"/>
              </a:spcBef>
              <a:spcAft>
                <a:spcPts val="0"/>
              </a:spcAft>
              <a:buSzPts val="1800"/>
              <a:buChar char="▪"/>
            </a:pPr>
            <a:r>
              <a:rPr lang="en-US"/>
              <a:t>Highest genre: Hip hop</a:t>
            </a:r>
            <a:endParaRPr/>
          </a:p>
          <a:p>
            <a:pPr marL="914400" lvl="1" indent="-342900" algn="l" rtl="0">
              <a:spcBef>
                <a:spcPts val="0"/>
              </a:spcBef>
              <a:spcAft>
                <a:spcPts val="0"/>
              </a:spcAft>
              <a:buSzPts val="1800"/>
              <a:buChar char="▪"/>
            </a:pPr>
            <a:r>
              <a:rPr lang="en-US"/>
              <a:t>Lowest genre: Tropicalhouse, ukdance, etc. </a:t>
            </a:r>
            <a:endParaRPr/>
          </a:p>
        </p:txBody>
      </p:sp>
      <p:pic>
        <p:nvPicPr>
          <p:cNvPr id="278" name="Google Shape;278;gc5ecd7a7fe_0_130"/>
          <p:cNvPicPr preferRelativeResize="0"/>
          <p:nvPr/>
        </p:nvPicPr>
        <p:blipFill rotWithShape="1">
          <a:blip r:embed="rId3">
            <a:alphaModFix/>
          </a:blip>
          <a:srcRect/>
          <a:stretch/>
        </p:blipFill>
        <p:spPr>
          <a:xfrm>
            <a:off x="8982429" y="100222"/>
            <a:ext cx="3087135" cy="9276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c5ecd7a7fe_0_5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Network analysis.</a:t>
            </a:r>
            <a:endParaRPr/>
          </a:p>
        </p:txBody>
      </p:sp>
      <p:sp>
        <p:nvSpPr>
          <p:cNvPr id="284" name="Google Shape;284;gc5ecd7a7fe_0_51"/>
          <p:cNvSpPr txBox="1">
            <a:spLocks noGrp="1"/>
          </p:cNvSpPr>
          <p:nvPr>
            <p:ph type="body" idx="1"/>
          </p:nvPr>
        </p:nvSpPr>
        <p:spPr>
          <a:xfrm>
            <a:off x="902750" y="1505025"/>
            <a:ext cx="60360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Top artists by degree</a:t>
            </a:r>
            <a:endParaRPr/>
          </a:p>
          <a:p>
            <a:pPr marL="0" lvl="0" indent="0" algn="l" rtl="0">
              <a:spcBef>
                <a:spcPts val="1000"/>
              </a:spcBef>
              <a:spcAft>
                <a:spcPts val="0"/>
              </a:spcAft>
              <a:buNone/>
            </a:pPr>
            <a:endParaRPr/>
          </a:p>
          <a:p>
            <a:pPr marL="0" lvl="0" indent="0" algn="l" rtl="0">
              <a:spcBef>
                <a:spcPts val="1000"/>
              </a:spcBef>
              <a:spcAft>
                <a:spcPts val="0"/>
              </a:spcAft>
              <a:buNone/>
            </a:pPr>
            <a:endParaRPr sz="1200"/>
          </a:p>
          <a:p>
            <a:pPr marL="457200" lvl="0" indent="-342900" algn="l" rtl="0">
              <a:spcBef>
                <a:spcPts val="1000"/>
              </a:spcBef>
              <a:spcAft>
                <a:spcPts val="0"/>
              </a:spcAft>
              <a:buSzPts val="1800"/>
              <a:buChar char="▪"/>
            </a:pPr>
            <a:r>
              <a:rPr lang="en-US"/>
              <a:t>Diameter length: 19</a:t>
            </a:r>
            <a:endParaRPr/>
          </a:p>
          <a:p>
            <a:pPr marL="914400" lvl="1" indent="-342900" algn="l" rtl="0">
              <a:spcBef>
                <a:spcPts val="0"/>
              </a:spcBef>
              <a:spcAft>
                <a:spcPts val="0"/>
              </a:spcAft>
              <a:buSzPts val="1800"/>
              <a:buChar char="▪"/>
            </a:pPr>
            <a:r>
              <a:rPr lang="en-US"/>
              <a:t>Most polarizing artists: Antonio Aguilar Con Mariachi (mariachi) and Phil Harris (big band)</a:t>
            </a:r>
            <a:endParaRPr/>
          </a:p>
          <a:p>
            <a:pPr marL="0" lvl="0" indent="0" algn="l" rtl="0">
              <a:spcBef>
                <a:spcPts val="1000"/>
              </a:spcBef>
              <a:spcAft>
                <a:spcPts val="0"/>
              </a:spcAft>
              <a:buNone/>
            </a:pPr>
            <a:endParaRPr/>
          </a:p>
        </p:txBody>
      </p:sp>
      <p:pic>
        <p:nvPicPr>
          <p:cNvPr id="285" name="Google Shape;285;gc5ecd7a7fe_0_51"/>
          <p:cNvPicPr preferRelativeResize="0"/>
          <p:nvPr/>
        </p:nvPicPr>
        <p:blipFill rotWithShape="1">
          <a:blip r:embed="rId3">
            <a:alphaModFix/>
          </a:blip>
          <a:srcRect/>
          <a:stretch/>
        </p:blipFill>
        <p:spPr>
          <a:xfrm>
            <a:off x="8982429" y="100222"/>
            <a:ext cx="3087135" cy="927684"/>
          </a:xfrm>
          <a:prstGeom prst="rect">
            <a:avLst/>
          </a:prstGeom>
          <a:noFill/>
          <a:ln>
            <a:noFill/>
          </a:ln>
        </p:spPr>
      </p:pic>
      <p:pic>
        <p:nvPicPr>
          <p:cNvPr id="286" name="Google Shape;286;gc5ecd7a7fe_0_51"/>
          <p:cNvPicPr preferRelativeResize="0"/>
          <p:nvPr/>
        </p:nvPicPr>
        <p:blipFill rotWithShape="1">
          <a:blip r:embed="rId4">
            <a:alphaModFix/>
          </a:blip>
          <a:srcRect t="10007"/>
          <a:stretch/>
        </p:blipFill>
        <p:spPr>
          <a:xfrm>
            <a:off x="1051875" y="2073175"/>
            <a:ext cx="5737750" cy="927675"/>
          </a:xfrm>
          <a:prstGeom prst="rect">
            <a:avLst/>
          </a:prstGeom>
          <a:noFill/>
          <a:ln>
            <a:noFill/>
          </a:ln>
        </p:spPr>
      </p:pic>
      <p:pic>
        <p:nvPicPr>
          <p:cNvPr id="287" name="Google Shape;287;gc5ecd7a7fe_0_51"/>
          <p:cNvPicPr preferRelativeResize="0"/>
          <p:nvPr/>
        </p:nvPicPr>
        <p:blipFill>
          <a:blip r:embed="rId5">
            <a:alphaModFix/>
          </a:blip>
          <a:stretch>
            <a:fillRect/>
          </a:stretch>
        </p:blipFill>
        <p:spPr>
          <a:xfrm>
            <a:off x="7006125" y="1825625"/>
            <a:ext cx="4602649" cy="4556325"/>
          </a:xfrm>
          <a:prstGeom prst="rect">
            <a:avLst/>
          </a:prstGeom>
          <a:noFill/>
          <a:ln>
            <a:noFill/>
          </a:ln>
        </p:spPr>
      </p:pic>
      <p:pic>
        <p:nvPicPr>
          <p:cNvPr id="288" name="Google Shape;288;gc5ecd7a7fe_0_51"/>
          <p:cNvPicPr preferRelativeResize="0"/>
          <p:nvPr/>
        </p:nvPicPr>
        <p:blipFill rotWithShape="1">
          <a:blip r:embed="rId6">
            <a:alphaModFix/>
          </a:blip>
          <a:srcRect t="6664"/>
          <a:stretch/>
        </p:blipFill>
        <p:spPr>
          <a:xfrm>
            <a:off x="1755850" y="4798025"/>
            <a:ext cx="3848100" cy="1831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c5ecd7a7fe_0_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92D050"/>
              </a:buClr>
              <a:buSzPts val="4400"/>
              <a:buFont typeface="Rockwell"/>
              <a:buNone/>
            </a:pPr>
            <a:r>
              <a:rPr lang="en-US"/>
              <a:t>Prediction.</a:t>
            </a:r>
            <a:endParaRPr/>
          </a:p>
        </p:txBody>
      </p:sp>
      <p:sp>
        <p:nvSpPr>
          <p:cNvPr id="294" name="Google Shape;294;gc5ecd7a7fe_0_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110000"/>
              </a:lnSpc>
              <a:spcBef>
                <a:spcPts val="0"/>
              </a:spcBef>
              <a:spcAft>
                <a:spcPts val="0"/>
              </a:spcAft>
              <a:buSzPts val="1800"/>
              <a:buChar char="▪"/>
            </a:pPr>
            <a:r>
              <a:rPr lang="en-US"/>
              <a:t>Goal: predict popularity of song based on song profile, network metrics (closeness, degree, etc.), neighbor profile</a:t>
            </a:r>
            <a:endParaRPr/>
          </a:p>
          <a:p>
            <a:pPr marL="457200" lvl="0" indent="-342900" algn="l" rtl="0">
              <a:lnSpc>
                <a:spcPct val="110000"/>
              </a:lnSpc>
              <a:spcBef>
                <a:spcPts val="0"/>
              </a:spcBef>
              <a:spcAft>
                <a:spcPts val="0"/>
              </a:spcAft>
              <a:buSzPts val="1800"/>
              <a:buChar char="▪"/>
            </a:pPr>
            <a:r>
              <a:rPr lang="en-US"/>
              <a:t>Final model included:</a:t>
            </a:r>
            <a:endParaRPr/>
          </a:p>
          <a:p>
            <a:pPr marL="914400" lvl="1" indent="-342900" algn="l" rtl="0">
              <a:lnSpc>
                <a:spcPct val="110000"/>
              </a:lnSpc>
              <a:spcBef>
                <a:spcPts val="0"/>
              </a:spcBef>
              <a:spcAft>
                <a:spcPts val="0"/>
              </a:spcAft>
              <a:buSzPts val="1800"/>
              <a:buChar char="▪"/>
            </a:pPr>
            <a:r>
              <a:rPr lang="en-US"/>
              <a:t>avg. neighbor danceability rating: -11.89</a:t>
            </a:r>
            <a:endParaRPr/>
          </a:p>
          <a:p>
            <a:pPr marL="914400" lvl="1" indent="-342900" algn="l" rtl="0">
              <a:lnSpc>
                <a:spcPct val="110000"/>
              </a:lnSpc>
              <a:spcBef>
                <a:spcPts val="0"/>
              </a:spcBef>
              <a:spcAft>
                <a:spcPts val="0"/>
              </a:spcAft>
              <a:buSzPts val="1800"/>
              <a:buChar char="▪"/>
            </a:pPr>
            <a:r>
              <a:rPr lang="en-US"/>
              <a:t>log of avg. neighbor duration: 1.72</a:t>
            </a:r>
            <a:endParaRPr/>
          </a:p>
          <a:p>
            <a:pPr marL="914400" lvl="1" indent="-342900" algn="l" rtl="0">
              <a:lnSpc>
                <a:spcPct val="110000"/>
              </a:lnSpc>
              <a:spcBef>
                <a:spcPts val="0"/>
              </a:spcBef>
              <a:spcAft>
                <a:spcPts val="0"/>
              </a:spcAft>
              <a:buSzPts val="1800"/>
              <a:buChar char="▪"/>
            </a:pPr>
            <a:r>
              <a:rPr lang="en-US"/>
              <a:t>avg. neighbor loudness rating: -0.22</a:t>
            </a:r>
            <a:endParaRPr/>
          </a:p>
          <a:p>
            <a:pPr marL="914400" lvl="1" indent="-342900" algn="l" rtl="0">
              <a:lnSpc>
                <a:spcPct val="110000"/>
              </a:lnSpc>
              <a:spcBef>
                <a:spcPts val="0"/>
              </a:spcBef>
              <a:spcAft>
                <a:spcPts val="0"/>
              </a:spcAft>
              <a:buSzPts val="1800"/>
              <a:buChar char="▪"/>
            </a:pPr>
            <a:r>
              <a:rPr lang="en-US"/>
              <a:t>avg. neighbor popularity: 1.00</a:t>
            </a:r>
            <a:endParaRPr/>
          </a:p>
          <a:p>
            <a:pPr marL="914400" lvl="1" indent="-342900" algn="l" rtl="0">
              <a:lnSpc>
                <a:spcPct val="110000"/>
              </a:lnSpc>
              <a:spcBef>
                <a:spcPts val="0"/>
              </a:spcBef>
              <a:spcAft>
                <a:spcPts val="0"/>
              </a:spcAft>
              <a:buSzPts val="1800"/>
              <a:buChar char="▪"/>
            </a:pPr>
            <a:r>
              <a:rPr lang="en-US"/>
              <a:t>danceability rating of song: 5.03</a:t>
            </a:r>
            <a:endParaRPr/>
          </a:p>
          <a:p>
            <a:pPr marL="914400" lvl="1" indent="-342900" algn="l" rtl="0">
              <a:lnSpc>
                <a:spcPct val="110000"/>
              </a:lnSpc>
              <a:spcBef>
                <a:spcPts val="0"/>
              </a:spcBef>
              <a:spcAft>
                <a:spcPts val="0"/>
              </a:spcAft>
              <a:buSzPts val="1800"/>
              <a:buChar char="▪"/>
            </a:pPr>
            <a:r>
              <a:rPr lang="en-US"/>
              <a:t>whether or not a song is explicit: 2.03</a:t>
            </a:r>
            <a:endParaRPr/>
          </a:p>
          <a:p>
            <a:pPr marL="457200" lvl="0" indent="-342900" algn="l" rtl="0">
              <a:lnSpc>
                <a:spcPct val="110000"/>
              </a:lnSpc>
              <a:spcBef>
                <a:spcPts val="0"/>
              </a:spcBef>
              <a:spcAft>
                <a:spcPts val="0"/>
              </a:spcAft>
              <a:buSzPts val="1800"/>
              <a:buChar char="▪"/>
            </a:pPr>
            <a:r>
              <a:rPr lang="en-US"/>
              <a:t>R-squared: 0.651</a:t>
            </a:r>
            <a:endParaRPr/>
          </a:p>
        </p:txBody>
      </p:sp>
      <p:pic>
        <p:nvPicPr>
          <p:cNvPr id="295" name="Google Shape;295;gc5ecd7a7fe_0_21"/>
          <p:cNvPicPr preferRelativeResize="0"/>
          <p:nvPr/>
        </p:nvPicPr>
        <p:blipFill rotWithShape="1">
          <a:blip r:embed="rId3">
            <a:alphaModFix/>
          </a:blip>
          <a:srcRect/>
          <a:stretch/>
        </p:blipFill>
        <p:spPr>
          <a:xfrm>
            <a:off x="8982429" y="100222"/>
            <a:ext cx="3087135" cy="92768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c5ecd7a7fe_0_15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92D050"/>
              </a:buClr>
              <a:buSzPts val="4400"/>
              <a:buFont typeface="Rockwell"/>
              <a:buNone/>
            </a:pPr>
            <a:r>
              <a:rPr lang="en-US"/>
              <a:t>Network analysis.</a:t>
            </a:r>
            <a:endParaRPr/>
          </a:p>
        </p:txBody>
      </p:sp>
      <p:sp>
        <p:nvSpPr>
          <p:cNvPr id="301" name="Google Shape;301;gc5ecd7a7fe_0_157"/>
          <p:cNvSpPr txBox="1">
            <a:spLocks noGrp="1"/>
          </p:cNvSpPr>
          <p:nvPr>
            <p:ph type="body" idx="3"/>
          </p:nvPr>
        </p:nvSpPr>
        <p:spPr>
          <a:xfrm>
            <a:off x="6172200" y="1604963"/>
            <a:ext cx="5183100" cy="823800"/>
          </a:xfrm>
          <a:prstGeom prst="rect">
            <a:avLst/>
          </a:prstGeom>
        </p:spPr>
        <p:txBody>
          <a:bodyPr spcFirstLastPara="1" wrap="square" lIns="91425" tIns="45700" rIns="91425" bIns="45700" anchor="b" anchorCtr="0">
            <a:normAutofit lnSpcReduction="20000"/>
          </a:bodyPr>
          <a:lstStyle/>
          <a:p>
            <a:pPr marL="0" lvl="0" indent="0" algn="l" rtl="0">
              <a:spcBef>
                <a:spcPts val="1000"/>
              </a:spcBef>
              <a:spcAft>
                <a:spcPts val="0"/>
              </a:spcAft>
              <a:buNone/>
            </a:pPr>
            <a:r>
              <a:rPr lang="en-US" sz="2691"/>
              <a:t>Network model</a:t>
            </a:r>
            <a:endParaRPr sz="2691"/>
          </a:p>
          <a:p>
            <a:pPr marL="0" lvl="0" indent="0" algn="l" rtl="0">
              <a:spcBef>
                <a:spcPts val="1000"/>
              </a:spcBef>
              <a:spcAft>
                <a:spcPts val="0"/>
              </a:spcAft>
              <a:buNone/>
            </a:pPr>
            <a:r>
              <a:rPr lang="en-US" sz="1700" b="0"/>
              <a:t>Model with neighbor values along with song features</a:t>
            </a:r>
            <a:endParaRPr sz="1700" b="0"/>
          </a:p>
        </p:txBody>
      </p:sp>
      <p:pic>
        <p:nvPicPr>
          <p:cNvPr id="302" name="Google Shape;302;gc5ecd7a7fe_0_157"/>
          <p:cNvPicPr preferRelativeResize="0"/>
          <p:nvPr/>
        </p:nvPicPr>
        <p:blipFill rotWithShape="1">
          <a:blip r:embed="rId3">
            <a:alphaModFix/>
          </a:blip>
          <a:srcRect/>
          <a:stretch/>
        </p:blipFill>
        <p:spPr>
          <a:xfrm>
            <a:off x="8982429" y="100222"/>
            <a:ext cx="3087135" cy="927684"/>
          </a:xfrm>
          <a:prstGeom prst="rect">
            <a:avLst/>
          </a:prstGeom>
          <a:noFill/>
          <a:ln>
            <a:noFill/>
          </a:ln>
        </p:spPr>
      </p:pic>
      <p:sp>
        <p:nvSpPr>
          <p:cNvPr id="303" name="Google Shape;303;gc5ecd7a7fe_0_157"/>
          <p:cNvSpPr txBox="1">
            <a:spLocks noGrp="1"/>
          </p:cNvSpPr>
          <p:nvPr>
            <p:ph type="body" idx="3"/>
          </p:nvPr>
        </p:nvSpPr>
        <p:spPr>
          <a:xfrm>
            <a:off x="814700" y="1614613"/>
            <a:ext cx="5183100" cy="823800"/>
          </a:xfrm>
          <a:prstGeom prst="rect">
            <a:avLst/>
          </a:prstGeom>
        </p:spPr>
        <p:txBody>
          <a:bodyPr spcFirstLastPara="1" wrap="square" lIns="91425" tIns="45700" rIns="91425" bIns="45700" anchor="b" anchorCtr="0">
            <a:normAutofit lnSpcReduction="20000"/>
          </a:bodyPr>
          <a:lstStyle/>
          <a:p>
            <a:pPr marL="0" lvl="0" indent="0" algn="l" rtl="0">
              <a:spcBef>
                <a:spcPts val="1000"/>
              </a:spcBef>
              <a:spcAft>
                <a:spcPts val="0"/>
              </a:spcAft>
              <a:buNone/>
            </a:pPr>
            <a:r>
              <a:rPr lang="en-US" sz="2691"/>
              <a:t>Song profile model </a:t>
            </a:r>
            <a:endParaRPr sz="2691"/>
          </a:p>
          <a:p>
            <a:pPr marL="0" lvl="0" indent="0" algn="l" rtl="0">
              <a:spcBef>
                <a:spcPts val="1000"/>
              </a:spcBef>
              <a:spcAft>
                <a:spcPts val="0"/>
              </a:spcAft>
              <a:buNone/>
            </a:pPr>
            <a:r>
              <a:rPr lang="en-US" sz="1700" b="0"/>
              <a:t>Only using features of song in regression model</a:t>
            </a:r>
            <a:endParaRPr sz="1700" b="0"/>
          </a:p>
        </p:txBody>
      </p:sp>
      <p:pic>
        <p:nvPicPr>
          <p:cNvPr id="304" name="Google Shape;304;gc5ecd7a7fe_0_157"/>
          <p:cNvPicPr preferRelativeResize="0"/>
          <p:nvPr/>
        </p:nvPicPr>
        <p:blipFill>
          <a:blip r:embed="rId4">
            <a:alphaModFix/>
          </a:blip>
          <a:stretch>
            <a:fillRect/>
          </a:stretch>
        </p:blipFill>
        <p:spPr>
          <a:xfrm>
            <a:off x="898376" y="2438425"/>
            <a:ext cx="4436953" cy="3684600"/>
          </a:xfrm>
          <a:prstGeom prst="rect">
            <a:avLst/>
          </a:prstGeom>
          <a:noFill/>
          <a:ln>
            <a:noFill/>
          </a:ln>
        </p:spPr>
      </p:pic>
      <p:pic>
        <p:nvPicPr>
          <p:cNvPr id="305" name="Google Shape;305;gc5ecd7a7fe_0_157"/>
          <p:cNvPicPr preferRelativeResize="0"/>
          <p:nvPr/>
        </p:nvPicPr>
        <p:blipFill>
          <a:blip r:embed="rId5">
            <a:alphaModFix/>
          </a:blip>
          <a:stretch>
            <a:fillRect/>
          </a:stretch>
        </p:blipFill>
        <p:spPr>
          <a:xfrm>
            <a:off x="6266926" y="2428863"/>
            <a:ext cx="4993649" cy="3049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c5ecd7a7fe_0_0"/>
          <p:cNvSpPr txBox="1">
            <a:spLocks noGrp="1"/>
          </p:cNvSpPr>
          <p:nvPr>
            <p:ph type="title"/>
          </p:nvPr>
        </p:nvSpPr>
        <p:spPr>
          <a:xfrm>
            <a:off x="2401825" y="365125"/>
            <a:ext cx="8952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Agenda.</a:t>
            </a:r>
            <a:endParaRPr/>
          </a:p>
        </p:txBody>
      </p:sp>
      <p:sp>
        <p:nvSpPr>
          <p:cNvPr id="151" name="Google Shape;151;gc5ecd7a7fe_0_0"/>
          <p:cNvSpPr txBox="1">
            <a:spLocks noGrp="1"/>
          </p:cNvSpPr>
          <p:nvPr>
            <p:ph type="body" idx="1"/>
          </p:nvPr>
        </p:nvSpPr>
        <p:spPr>
          <a:xfrm>
            <a:off x="1096975" y="1825625"/>
            <a:ext cx="102567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rgbClr val="EFEFEF"/>
              </a:buClr>
              <a:buSzPts val="1800"/>
              <a:buChar char="●"/>
            </a:pPr>
            <a:r>
              <a:rPr lang="en-US">
                <a:solidFill>
                  <a:srgbClr val="EFEFEF"/>
                </a:solidFill>
              </a:rPr>
              <a:t>Problem Statement</a:t>
            </a:r>
            <a:endParaRPr>
              <a:solidFill>
                <a:srgbClr val="EFEFEF"/>
              </a:solidFill>
            </a:endParaRPr>
          </a:p>
          <a:p>
            <a:pPr marL="457200" lvl="0" indent="-342900" algn="l" rtl="0">
              <a:spcBef>
                <a:spcPts val="0"/>
              </a:spcBef>
              <a:spcAft>
                <a:spcPts val="0"/>
              </a:spcAft>
              <a:buClr>
                <a:srgbClr val="EFEFEF"/>
              </a:buClr>
              <a:buSzPts val="1800"/>
              <a:buChar char="●"/>
            </a:pPr>
            <a:r>
              <a:rPr lang="en-US">
                <a:solidFill>
                  <a:srgbClr val="EFEFEF"/>
                </a:solidFill>
              </a:rPr>
              <a:t>Exploratory Data Analysis</a:t>
            </a:r>
            <a:endParaRPr>
              <a:solidFill>
                <a:srgbClr val="EFEFEF"/>
              </a:solidFill>
            </a:endParaRPr>
          </a:p>
          <a:p>
            <a:pPr marL="457200" lvl="0" indent="-342900" algn="l" rtl="0">
              <a:spcBef>
                <a:spcPts val="0"/>
              </a:spcBef>
              <a:spcAft>
                <a:spcPts val="0"/>
              </a:spcAft>
              <a:buClr>
                <a:srgbClr val="EFEFEF"/>
              </a:buClr>
              <a:buSzPts val="1800"/>
              <a:buChar char="●"/>
            </a:pPr>
            <a:r>
              <a:rPr lang="en-US">
                <a:solidFill>
                  <a:srgbClr val="EFEFEF"/>
                </a:solidFill>
              </a:rPr>
              <a:t>Clustering</a:t>
            </a:r>
            <a:endParaRPr>
              <a:solidFill>
                <a:srgbClr val="EFEFEF"/>
              </a:solidFill>
            </a:endParaRPr>
          </a:p>
          <a:p>
            <a:pPr marL="457200" lvl="0" indent="-342900" algn="l" rtl="0">
              <a:spcBef>
                <a:spcPts val="0"/>
              </a:spcBef>
              <a:spcAft>
                <a:spcPts val="0"/>
              </a:spcAft>
              <a:buClr>
                <a:srgbClr val="EFEFEF"/>
              </a:buClr>
              <a:buSzPts val="1800"/>
              <a:buChar char="●"/>
            </a:pPr>
            <a:r>
              <a:rPr lang="en-US">
                <a:solidFill>
                  <a:srgbClr val="EFEFEF"/>
                </a:solidFill>
              </a:rPr>
              <a:t>Network Analysis</a:t>
            </a:r>
            <a:endParaRPr>
              <a:solidFill>
                <a:srgbClr val="EFEFEF"/>
              </a:solidFill>
            </a:endParaRPr>
          </a:p>
          <a:p>
            <a:pPr marL="457200" lvl="0" indent="-342900" algn="l" rtl="0">
              <a:spcBef>
                <a:spcPts val="0"/>
              </a:spcBef>
              <a:spcAft>
                <a:spcPts val="0"/>
              </a:spcAft>
              <a:buClr>
                <a:srgbClr val="EFEFEF"/>
              </a:buClr>
              <a:buSzPts val="1800"/>
              <a:buChar char="●"/>
            </a:pPr>
            <a:r>
              <a:rPr lang="en-US">
                <a:solidFill>
                  <a:srgbClr val="EFEFEF"/>
                </a:solidFill>
              </a:rPr>
              <a:t>Prediction</a:t>
            </a:r>
            <a:endParaRPr>
              <a:solidFill>
                <a:srgbClr val="EFEFEF"/>
              </a:solidFill>
            </a:endParaRPr>
          </a:p>
          <a:p>
            <a:pPr marL="457200" lvl="0" indent="-342900" algn="l" rtl="0">
              <a:spcBef>
                <a:spcPts val="0"/>
              </a:spcBef>
              <a:spcAft>
                <a:spcPts val="0"/>
              </a:spcAft>
              <a:buClr>
                <a:srgbClr val="EFEFEF"/>
              </a:buClr>
              <a:buSzPts val="1800"/>
              <a:buChar char="●"/>
            </a:pPr>
            <a:r>
              <a:rPr lang="en-US">
                <a:solidFill>
                  <a:srgbClr val="EFEFEF"/>
                </a:solidFill>
              </a:rPr>
              <a:t>Conclusion</a:t>
            </a:r>
            <a:endParaRPr>
              <a:solidFill>
                <a:srgbClr val="EFEFE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c5ecd7a7fe_0_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92D050"/>
              </a:buClr>
              <a:buSzPts val="4400"/>
              <a:buFont typeface="Rockwell"/>
              <a:buNone/>
            </a:pPr>
            <a:r>
              <a:rPr lang="en-US"/>
              <a:t>Conclusion.</a:t>
            </a:r>
            <a:endParaRPr/>
          </a:p>
        </p:txBody>
      </p:sp>
      <p:sp>
        <p:nvSpPr>
          <p:cNvPr id="311" name="Google Shape;311;gc5ecd7a7fe_0_26"/>
          <p:cNvSpPr txBox="1">
            <a:spLocks noGrp="1"/>
          </p:cNvSpPr>
          <p:nvPr>
            <p:ph type="body" idx="1"/>
          </p:nvPr>
        </p:nvSpPr>
        <p:spPr>
          <a:xfrm>
            <a:off x="838200" y="1690825"/>
            <a:ext cx="10515600" cy="4485900"/>
          </a:xfrm>
          <a:prstGeom prst="rect">
            <a:avLst/>
          </a:prstGeom>
          <a:noFill/>
          <a:ln>
            <a:noFill/>
          </a:ln>
        </p:spPr>
        <p:txBody>
          <a:bodyPr spcFirstLastPara="1" wrap="square" lIns="91425" tIns="45700" rIns="91425" bIns="45700" anchor="t" anchorCtr="0">
            <a:normAutofit lnSpcReduction="20000"/>
          </a:bodyPr>
          <a:lstStyle/>
          <a:p>
            <a:pPr marL="457200" lvl="0" indent="-342900" algn="l" rtl="0">
              <a:lnSpc>
                <a:spcPct val="110000"/>
              </a:lnSpc>
              <a:spcBef>
                <a:spcPts val="0"/>
              </a:spcBef>
              <a:spcAft>
                <a:spcPts val="0"/>
              </a:spcAft>
              <a:buSzPts val="1800"/>
              <a:buChar char="▪"/>
            </a:pPr>
            <a:r>
              <a:rPr lang="en-US"/>
              <a:t>Clustering conclusion: two main types of popular songs; upbeat/party songs and slow-paced/serious songs with an emphasis on the upbeat songs</a:t>
            </a:r>
            <a:endParaRPr/>
          </a:p>
          <a:p>
            <a:pPr marL="457200" lvl="0" indent="-342900" algn="l" rtl="0">
              <a:lnSpc>
                <a:spcPct val="110000"/>
              </a:lnSpc>
              <a:spcBef>
                <a:spcPts val="0"/>
              </a:spcBef>
              <a:spcAft>
                <a:spcPts val="0"/>
              </a:spcAft>
              <a:buSzPts val="1800"/>
              <a:buChar char="▪"/>
            </a:pPr>
            <a:r>
              <a:rPr lang="en-US"/>
              <a:t>Network insights: popular artist community is a “small circle” compared to non-popular artists</a:t>
            </a:r>
            <a:endParaRPr/>
          </a:p>
          <a:p>
            <a:pPr marL="457200" lvl="0" indent="-342900" algn="l" rtl="0">
              <a:lnSpc>
                <a:spcPct val="110000"/>
              </a:lnSpc>
              <a:spcBef>
                <a:spcPts val="0"/>
              </a:spcBef>
              <a:spcAft>
                <a:spcPts val="0"/>
              </a:spcAft>
              <a:buSzPts val="1800"/>
              <a:buChar char="▪"/>
            </a:pPr>
            <a:r>
              <a:rPr lang="en-US"/>
              <a:t>Prediction implications: neighbor’s avg. song profile is important in popularity of song</a:t>
            </a:r>
            <a:endParaRPr/>
          </a:p>
          <a:p>
            <a:pPr marL="914400" lvl="1" indent="-342900" algn="l" rtl="0">
              <a:lnSpc>
                <a:spcPct val="110000"/>
              </a:lnSpc>
              <a:spcBef>
                <a:spcPts val="0"/>
              </a:spcBef>
              <a:spcAft>
                <a:spcPts val="0"/>
              </a:spcAft>
              <a:buSzPts val="1800"/>
              <a:buChar char="▪"/>
            </a:pPr>
            <a:r>
              <a:rPr lang="en-US"/>
              <a:t>To break into the popular community, artists should leverage their peers’ audience </a:t>
            </a:r>
            <a:endParaRPr/>
          </a:p>
          <a:p>
            <a:pPr marL="914400" lvl="1" indent="-342900" algn="l" rtl="0">
              <a:lnSpc>
                <a:spcPct val="110000"/>
              </a:lnSpc>
              <a:spcBef>
                <a:spcPts val="0"/>
              </a:spcBef>
              <a:spcAft>
                <a:spcPts val="0"/>
              </a:spcAft>
              <a:buSzPts val="1800"/>
              <a:buChar char="▪"/>
            </a:pPr>
            <a:r>
              <a:rPr lang="en-US"/>
              <a:t>Spotify could capitalize on this with their recommendation system</a:t>
            </a:r>
            <a:endParaRPr/>
          </a:p>
          <a:p>
            <a:pPr marL="914400" lvl="1" indent="-342900" algn="l" rtl="0">
              <a:lnSpc>
                <a:spcPct val="110000"/>
              </a:lnSpc>
              <a:spcBef>
                <a:spcPts val="0"/>
              </a:spcBef>
              <a:spcAft>
                <a:spcPts val="0"/>
              </a:spcAft>
              <a:buSzPts val="1800"/>
              <a:buChar char="▪"/>
            </a:pPr>
            <a:r>
              <a:rPr lang="en-US"/>
              <a:t>Dance remixes of songs are not generally preferred, update recommendation model accordingly </a:t>
            </a:r>
            <a:endParaRPr/>
          </a:p>
        </p:txBody>
      </p:sp>
      <p:pic>
        <p:nvPicPr>
          <p:cNvPr id="312" name="Google Shape;312;gc5ecd7a7fe_0_26"/>
          <p:cNvPicPr preferRelativeResize="0"/>
          <p:nvPr/>
        </p:nvPicPr>
        <p:blipFill rotWithShape="1">
          <a:blip r:embed="rId3">
            <a:alphaModFix/>
          </a:blip>
          <a:srcRect/>
          <a:stretch/>
        </p:blipFill>
        <p:spPr>
          <a:xfrm>
            <a:off x="8982429" y="100222"/>
            <a:ext cx="3087135" cy="92768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c5ecd7a7fe_0_69"/>
          <p:cNvSpPr/>
          <p:nvPr/>
        </p:nvSpPr>
        <p:spPr>
          <a:xfrm>
            <a:off x="0" y="0"/>
            <a:ext cx="12189000" cy="6858000"/>
          </a:xfrm>
          <a:prstGeom prst="rect">
            <a:avLst/>
          </a:prstGeom>
          <a:solidFill>
            <a:srgbClr val="3F3F3F"/>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959"/>
              </a:solidFill>
              <a:latin typeface="Avenir"/>
              <a:ea typeface="Avenir"/>
              <a:cs typeface="Avenir"/>
              <a:sym typeface="Avenir"/>
            </a:endParaRPr>
          </a:p>
        </p:txBody>
      </p:sp>
      <p:sp>
        <p:nvSpPr>
          <p:cNvPr id="318" name="Google Shape;318;gc5ecd7a7fe_0_69"/>
          <p:cNvSpPr/>
          <p:nvPr/>
        </p:nvSpPr>
        <p:spPr>
          <a:xfrm>
            <a:off x="0" y="0"/>
            <a:ext cx="12189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959"/>
              </a:solidFill>
              <a:latin typeface="Avenir"/>
              <a:ea typeface="Avenir"/>
              <a:cs typeface="Avenir"/>
              <a:sym typeface="Avenir"/>
            </a:endParaRPr>
          </a:p>
        </p:txBody>
      </p:sp>
      <p:sp>
        <p:nvSpPr>
          <p:cNvPr id="319" name="Google Shape;319;gc5ecd7a7fe_0_69"/>
          <p:cNvSpPr/>
          <p:nvPr/>
        </p:nvSpPr>
        <p:spPr>
          <a:xfrm>
            <a:off x="0" y="0"/>
            <a:ext cx="12189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320" name="Google Shape;320;gc5ecd7a7fe_0_69"/>
          <p:cNvPicPr preferRelativeResize="0"/>
          <p:nvPr/>
        </p:nvPicPr>
        <p:blipFill rotWithShape="1">
          <a:blip r:embed="rId3">
            <a:alphaModFix amt="70000"/>
          </a:blip>
          <a:srcRect t="21505" b="22242"/>
          <a:stretch/>
        </p:blipFill>
        <p:spPr>
          <a:xfrm>
            <a:off x="20" y="10"/>
            <a:ext cx="12188933" cy="6856612"/>
          </a:xfrm>
          <a:prstGeom prst="rect">
            <a:avLst/>
          </a:prstGeom>
          <a:noFill/>
          <a:ln>
            <a:noFill/>
          </a:ln>
        </p:spPr>
      </p:pic>
      <p:grpSp>
        <p:nvGrpSpPr>
          <p:cNvPr id="321" name="Google Shape;321;gc5ecd7a7fe_0_69"/>
          <p:cNvGrpSpPr/>
          <p:nvPr/>
        </p:nvGrpSpPr>
        <p:grpSpPr>
          <a:xfrm>
            <a:off x="16112" y="8707"/>
            <a:ext cx="6623186" cy="4489546"/>
            <a:chOff x="113540" y="12291"/>
            <a:chExt cx="9350821" cy="6338481"/>
          </a:xfrm>
        </p:grpSpPr>
        <p:sp>
          <p:nvSpPr>
            <p:cNvPr id="322" name="Google Shape;322;gc5ecd7a7fe_0_69"/>
            <p:cNvSpPr/>
            <p:nvPr/>
          </p:nvSpPr>
          <p:spPr>
            <a:xfrm>
              <a:off x="113900" y="22951"/>
              <a:ext cx="9350461" cy="6327821"/>
            </a:xfrm>
            <a:custGeom>
              <a:avLst/>
              <a:gdLst/>
              <a:ahLst/>
              <a:cxnLst/>
              <a:rect l="l" t="t" r="r" b="b"/>
              <a:pathLst>
                <a:path w="7097124" h="4802900" extrusionOk="0">
                  <a:moveTo>
                    <a:pt x="0" y="3198971"/>
                  </a:moveTo>
                  <a:cubicBezTo>
                    <a:pt x="32385" y="3249454"/>
                    <a:pt x="174403" y="3413570"/>
                    <a:pt x="219837" y="3452527"/>
                  </a:cubicBezTo>
                  <a:cubicBezTo>
                    <a:pt x="270701" y="3496151"/>
                    <a:pt x="333756" y="3521869"/>
                    <a:pt x="399288" y="3536347"/>
                  </a:cubicBezTo>
                  <a:cubicBezTo>
                    <a:pt x="512254" y="3561207"/>
                    <a:pt x="629222" y="3550634"/>
                    <a:pt x="744188" y="3536347"/>
                  </a:cubicBezTo>
                  <a:cubicBezTo>
                    <a:pt x="823817" y="3526441"/>
                    <a:pt x="905066" y="3513201"/>
                    <a:pt x="981456" y="3536347"/>
                  </a:cubicBezTo>
                  <a:cubicBezTo>
                    <a:pt x="1032986" y="3551968"/>
                    <a:pt x="1077944" y="3582924"/>
                    <a:pt x="1116997" y="3620167"/>
                  </a:cubicBezTo>
                  <a:cubicBezTo>
                    <a:pt x="1162526" y="3663601"/>
                    <a:pt x="1200245" y="3714369"/>
                    <a:pt x="1236631" y="3765804"/>
                  </a:cubicBezTo>
                  <a:cubicBezTo>
                    <a:pt x="1287304" y="3837337"/>
                    <a:pt x="1336167" y="3910298"/>
                    <a:pt x="1378172" y="3987260"/>
                  </a:cubicBezTo>
                  <a:cubicBezTo>
                    <a:pt x="1440656" y="4101560"/>
                    <a:pt x="1491425" y="4221766"/>
                    <a:pt x="1545622" y="4340352"/>
                  </a:cubicBezTo>
                  <a:cubicBezTo>
                    <a:pt x="1589342" y="4435888"/>
                    <a:pt x="1636014" y="4530376"/>
                    <a:pt x="1697165" y="4615625"/>
                  </a:cubicBezTo>
                  <a:cubicBezTo>
                    <a:pt x="1726025" y="4655820"/>
                    <a:pt x="1759553" y="4692396"/>
                    <a:pt x="1800892" y="4719352"/>
                  </a:cubicBezTo>
                  <a:cubicBezTo>
                    <a:pt x="1917097" y="4795076"/>
                    <a:pt x="2065592" y="4776121"/>
                    <a:pt x="2205609" y="4765262"/>
                  </a:cubicBezTo>
                  <a:cubicBezTo>
                    <a:pt x="2356866" y="4753452"/>
                    <a:pt x="2508599" y="4746117"/>
                    <a:pt x="2658237" y="4721352"/>
                  </a:cubicBezTo>
                  <a:cubicBezTo>
                    <a:pt x="2713863" y="4712208"/>
                    <a:pt x="2769394" y="4701445"/>
                    <a:pt x="2825686" y="4701445"/>
                  </a:cubicBezTo>
                  <a:cubicBezTo>
                    <a:pt x="2927509" y="4701254"/>
                    <a:pt x="3025331" y="4736116"/>
                    <a:pt x="3124772" y="4759262"/>
                  </a:cubicBezTo>
                  <a:cubicBezTo>
                    <a:pt x="3226880" y="4782979"/>
                    <a:pt x="3331083" y="4796219"/>
                    <a:pt x="3435858" y="4801172"/>
                  </a:cubicBezTo>
                  <a:cubicBezTo>
                    <a:pt x="3531394" y="4805648"/>
                    <a:pt x="3627692" y="4802886"/>
                    <a:pt x="3718941" y="4775264"/>
                  </a:cubicBezTo>
                  <a:cubicBezTo>
                    <a:pt x="3820001" y="4744593"/>
                    <a:pt x="3909441" y="4685824"/>
                    <a:pt x="3992118" y="4619625"/>
                  </a:cubicBezTo>
                  <a:cubicBezTo>
                    <a:pt x="4072985" y="4554951"/>
                    <a:pt x="4147376" y="4482656"/>
                    <a:pt x="4219385" y="4408170"/>
                  </a:cubicBezTo>
                  <a:cubicBezTo>
                    <a:pt x="4337780" y="4285679"/>
                    <a:pt x="4450937" y="4158234"/>
                    <a:pt x="4564285" y="4031171"/>
                  </a:cubicBezTo>
                  <a:cubicBezTo>
                    <a:pt x="4665536" y="3917728"/>
                    <a:pt x="4767072" y="3804666"/>
                    <a:pt x="4871371" y="3694081"/>
                  </a:cubicBezTo>
                  <a:cubicBezTo>
                    <a:pt x="5012722" y="3544062"/>
                    <a:pt x="5160455" y="3399854"/>
                    <a:pt x="5292090" y="3241262"/>
                  </a:cubicBezTo>
                  <a:cubicBezTo>
                    <a:pt x="5387912" y="3125819"/>
                    <a:pt x="5474970" y="3003328"/>
                    <a:pt x="5551265" y="2874169"/>
                  </a:cubicBezTo>
                  <a:cubicBezTo>
                    <a:pt x="5639848" y="2724341"/>
                    <a:pt x="5714524" y="2566987"/>
                    <a:pt x="5788533" y="2409349"/>
                  </a:cubicBezTo>
                  <a:cubicBezTo>
                    <a:pt x="5838064" y="2303812"/>
                    <a:pt x="5887593" y="2197322"/>
                    <a:pt x="5959983" y="2106168"/>
                  </a:cubicBezTo>
                  <a:cubicBezTo>
                    <a:pt x="6030945" y="2016824"/>
                    <a:pt x="6121051" y="1945481"/>
                    <a:pt x="6209252" y="1872806"/>
                  </a:cubicBezTo>
                  <a:cubicBezTo>
                    <a:pt x="6311456" y="1788509"/>
                    <a:pt x="6410897" y="1701070"/>
                    <a:pt x="6510338" y="1613440"/>
                  </a:cubicBezTo>
                  <a:cubicBezTo>
                    <a:pt x="6605874" y="1529334"/>
                    <a:pt x="6700076" y="1443419"/>
                    <a:pt x="6779514" y="1344168"/>
                  </a:cubicBezTo>
                  <a:cubicBezTo>
                    <a:pt x="6866573" y="1235393"/>
                    <a:pt x="6933248" y="1112139"/>
                    <a:pt x="6994874" y="987076"/>
                  </a:cubicBezTo>
                  <a:cubicBezTo>
                    <a:pt x="7042118" y="891159"/>
                    <a:pt x="7084219" y="792004"/>
                    <a:pt x="7094601" y="685895"/>
                  </a:cubicBezTo>
                  <a:cubicBezTo>
                    <a:pt x="7110699" y="520732"/>
                    <a:pt x="7048405" y="359093"/>
                    <a:pt x="6947059" y="227076"/>
                  </a:cubicBezTo>
                  <a:cubicBezTo>
                    <a:pt x="6861430" y="115538"/>
                    <a:pt x="6739128" y="0"/>
                    <a:pt x="6739128" y="0"/>
                  </a:cubicBezTo>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23" name="Google Shape;323;gc5ecd7a7fe_0_69"/>
            <p:cNvSpPr/>
            <p:nvPr/>
          </p:nvSpPr>
          <p:spPr>
            <a:xfrm>
              <a:off x="113540" y="12542"/>
              <a:ext cx="9114072" cy="6192183"/>
            </a:xfrm>
            <a:custGeom>
              <a:avLst/>
              <a:gdLst/>
              <a:ahLst/>
              <a:cxnLst/>
              <a:rect l="l" t="t" r="r" b="b"/>
              <a:pathLst>
                <a:path w="6891548" h="4699949" extrusionOk="0">
                  <a:moveTo>
                    <a:pt x="0" y="2860739"/>
                  </a:moveTo>
                  <a:cubicBezTo>
                    <a:pt x="32861" y="2919603"/>
                    <a:pt x="133255" y="3102674"/>
                    <a:pt x="175451" y="3155252"/>
                  </a:cubicBezTo>
                  <a:cubicBezTo>
                    <a:pt x="221266" y="3212402"/>
                    <a:pt x="275939" y="3262598"/>
                    <a:pt x="341567" y="3294888"/>
                  </a:cubicBezTo>
                  <a:cubicBezTo>
                    <a:pt x="408432" y="3327845"/>
                    <a:pt x="483108" y="3340132"/>
                    <a:pt x="557594" y="3336417"/>
                  </a:cubicBezTo>
                  <a:cubicBezTo>
                    <a:pt x="626936" y="3332988"/>
                    <a:pt x="695420" y="3315653"/>
                    <a:pt x="753618" y="3278220"/>
                  </a:cubicBezTo>
                  <a:cubicBezTo>
                    <a:pt x="800957" y="3247739"/>
                    <a:pt x="839915" y="3204972"/>
                    <a:pt x="858298" y="3151918"/>
                  </a:cubicBezTo>
                  <a:cubicBezTo>
                    <a:pt x="885349" y="3073718"/>
                    <a:pt x="862203" y="2989803"/>
                    <a:pt x="846677" y="2907506"/>
                  </a:cubicBezTo>
                  <a:cubicBezTo>
                    <a:pt x="830485" y="2821591"/>
                    <a:pt x="822293" y="2734437"/>
                    <a:pt x="808482" y="2648141"/>
                  </a:cubicBezTo>
                  <a:cubicBezTo>
                    <a:pt x="801243" y="2603183"/>
                    <a:pt x="792671" y="2558415"/>
                    <a:pt x="785241" y="2513457"/>
                  </a:cubicBezTo>
                  <a:cubicBezTo>
                    <a:pt x="779431" y="2478405"/>
                    <a:pt x="774383" y="2442401"/>
                    <a:pt x="785241" y="2408682"/>
                  </a:cubicBezTo>
                  <a:cubicBezTo>
                    <a:pt x="802291" y="2355723"/>
                    <a:pt x="853631" y="2324576"/>
                    <a:pt x="908209" y="2310575"/>
                  </a:cubicBezTo>
                  <a:cubicBezTo>
                    <a:pt x="968502" y="2295144"/>
                    <a:pt x="1032129" y="2301050"/>
                    <a:pt x="1089279" y="2325529"/>
                  </a:cubicBezTo>
                  <a:cubicBezTo>
                    <a:pt x="1132523" y="2344007"/>
                    <a:pt x="1170718" y="2372678"/>
                    <a:pt x="1198912" y="2410301"/>
                  </a:cubicBezTo>
                  <a:cubicBezTo>
                    <a:pt x="1247299" y="2474690"/>
                    <a:pt x="1260443" y="2557558"/>
                    <a:pt x="1252061" y="2638044"/>
                  </a:cubicBezTo>
                  <a:cubicBezTo>
                    <a:pt x="1240060" y="2753487"/>
                    <a:pt x="1184148" y="2858357"/>
                    <a:pt x="1147382" y="2968847"/>
                  </a:cubicBezTo>
                  <a:cubicBezTo>
                    <a:pt x="1122998" y="3041999"/>
                    <a:pt x="1106900" y="3118485"/>
                    <a:pt x="1115854" y="3194971"/>
                  </a:cubicBezTo>
                  <a:cubicBezTo>
                    <a:pt x="1126426" y="3285649"/>
                    <a:pt x="1171099" y="3367469"/>
                    <a:pt x="1215580" y="3447669"/>
                  </a:cubicBezTo>
                  <a:cubicBezTo>
                    <a:pt x="1277207" y="3558921"/>
                    <a:pt x="1340072" y="3669602"/>
                    <a:pt x="1396651" y="3783425"/>
                  </a:cubicBezTo>
                  <a:cubicBezTo>
                    <a:pt x="1434751" y="3860006"/>
                    <a:pt x="1469993" y="3937921"/>
                    <a:pt x="1507998" y="4014502"/>
                  </a:cubicBezTo>
                  <a:cubicBezTo>
                    <a:pt x="1558957" y="4117086"/>
                    <a:pt x="1614964" y="4217194"/>
                    <a:pt x="1678400" y="4312634"/>
                  </a:cubicBezTo>
                  <a:cubicBezTo>
                    <a:pt x="1724692" y="4382357"/>
                    <a:pt x="1775079" y="4449890"/>
                    <a:pt x="1838706" y="4504182"/>
                  </a:cubicBezTo>
                  <a:cubicBezTo>
                    <a:pt x="1885379" y="4543997"/>
                    <a:pt x="1938338" y="4576001"/>
                    <a:pt x="1996630" y="4595146"/>
                  </a:cubicBezTo>
                  <a:cubicBezTo>
                    <a:pt x="2073307" y="4620387"/>
                    <a:pt x="2155031" y="4622006"/>
                    <a:pt x="2235899" y="4623912"/>
                  </a:cubicBezTo>
                  <a:cubicBezTo>
                    <a:pt x="2311718" y="4625626"/>
                    <a:pt x="2387536" y="4627531"/>
                    <a:pt x="2463165" y="4623912"/>
                  </a:cubicBezTo>
                  <a:cubicBezTo>
                    <a:pt x="2562892" y="4619149"/>
                    <a:pt x="2661857" y="4605147"/>
                    <a:pt x="2761583" y="4599528"/>
                  </a:cubicBezTo>
                  <a:cubicBezTo>
                    <a:pt x="2804160" y="4597146"/>
                    <a:pt x="2846927" y="4596289"/>
                    <a:pt x="2889504" y="4599528"/>
                  </a:cubicBezTo>
                  <a:cubicBezTo>
                    <a:pt x="2976277" y="4606100"/>
                    <a:pt x="3060573" y="4629246"/>
                    <a:pt x="3145250" y="4649534"/>
                  </a:cubicBezTo>
                  <a:cubicBezTo>
                    <a:pt x="3255074" y="4675918"/>
                    <a:pt x="3366326" y="4698016"/>
                    <a:pt x="3479197" y="4699826"/>
                  </a:cubicBezTo>
                  <a:cubicBezTo>
                    <a:pt x="3585210" y="4701540"/>
                    <a:pt x="3691700" y="4685633"/>
                    <a:pt x="3786283" y="4638008"/>
                  </a:cubicBezTo>
                  <a:cubicBezTo>
                    <a:pt x="3862578" y="4599623"/>
                    <a:pt x="3927253" y="4542758"/>
                    <a:pt x="3991642" y="4486371"/>
                  </a:cubicBezTo>
                  <a:cubicBezTo>
                    <a:pt x="4064984" y="4422172"/>
                    <a:pt x="4138708" y="4358355"/>
                    <a:pt x="4207002" y="4288917"/>
                  </a:cubicBezTo>
                  <a:cubicBezTo>
                    <a:pt x="4282631" y="4211955"/>
                    <a:pt x="4351401" y="4128611"/>
                    <a:pt x="4420362" y="4045553"/>
                  </a:cubicBezTo>
                  <a:cubicBezTo>
                    <a:pt x="4488085" y="3964020"/>
                    <a:pt x="4556379" y="3882676"/>
                    <a:pt x="4629722" y="3806190"/>
                  </a:cubicBezTo>
                  <a:cubicBezTo>
                    <a:pt x="4732211" y="3699224"/>
                    <a:pt x="4844796" y="3602260"/>
                    <a:pt x="4943761" y="3491960"/>
                  </a:cubicBezTo>
                  <a:cubicBezTo>
                    <a:pt x="4991386" y="3438906"/>
                    <a:pt x="5035677" y="3382995"/>
                    <a:pt x="5080349" y="3327368"/>
                  </a:cubicBezTo>
                  <a:cubicBezTo>
                    <a:pt x="5165980" y="3220688"/>
                    <a:pt x="5253419" y="3115151"/>
                    <a:pt x="5327618" y="3000185"/>
                  </a:cubicBezTo>
                  <a:cubicBezTo>
                    <a:pt x="5390483" y="2902839"/>
                    <a:pt x="5443442" y="2799493"/>
                    <a:pt x="5489163" y="2693003"/>
                  </a:cubicBezTo>
                  <a:cubicBezTo>
                    <a:pt x="5532406" y="2592229"/>
                    <a:pt x="5569077" y="2488787"/>
                    <a:pt x="5606796" y="2385822"/>
                  </a:cubicBezTo>
                  <a:cubicBezTo>
                    <a:pt x="5652135" y="2261902"/>
                    <a:pt x="5699093" y="2137410"/>
                    <a:pt x="5776246" y="2030730"/>
                  </a:cubicBezTo>
                  <a:cubicBezTo>
                    <a:pt x="5831872" y="1953768"/>
                    <a:pt x="5901500" y="1888427"/>
                    <a:pt x="5976652" y="1830229"/>
                  </a:cubicBezTo>
                  <a:cubicBezTo>
                    <a:pt x="6047042" y="1775746"/>
                    <a:pt x="6121813" y="1727359"/>
                    <a:pt x="6196965" y="1679639"/>
                  </a:cubicBezTo>
                  <a:cubicBezTo>
                    <a:pt x="6286119" y="1622965"/>
                    <a:pt x="6375940" y="1566767"/>
                    <a:pt x="6456140" y="1498092"/>
                  </a:cubicBezTo>
                  <a:cubicBezTo>
                    <a:pt x="6534341" y="1431227"/>
                    <a:pt x="6602063" y="1353217"/>
                    <a:pt x="6663500" y="1270635"/>
                  </a:cubicBezTo>
                  <a:cubicBezTo>
                    <a:pt x="6737509" y="1171194"/>
                    <a:pt x="6802374" y="1064514"/>
                    <a:pt x="6842951" y="947452"/>
                  </a:cubicBezTo>
                  <a:cubicBezTo>
                    <a:pt x="6871240" y="865823"/>
                    <a:pt x="6887051" y="780383"/>
                    <a:pt x="6890766" y="694087"/>
                  </a:cubicBezTo>
                  <a:cubicBezTo>
                    <a:pt x="6893719" y="625888"/>
                    <a:pt x="6888861" y="557117"/>
                    <a:pt x="6866858" y="492633"/>
                  </a:cubicBezTo>
                  <a:cubicBezTo>
                    <a:pt x="6831616" y="389573"/>
                    <a:pt x="6755511" y="307848"/>
                    <a:pt x="6675406" y="233267"/>
                  </a:cubicBezTo>
                  <a:cubicBezTo>
                    <a:pt x="6607588" y="170402"/>
                    <a:pt x="6496336" y="56007"/>
                    <a:pt x="6422613" y="0"/>
                  </a:cubicBezTo>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24" name="Google Shape;324;gc5ecd7a7fe_0_69"/>
            <p:cNvSpPr/>
            <p:nvPr/>
          </p:nvSpPr>
          <p:spPr>
            <a:xfrm>
              <a:off x="118540" y="19439"/>
              <a:ext cx="8760511" cy="6002014"/>
            </a:xfrm>
            <a:custGeom>
              <a:avLst/>
              <a:gdLst/>
              <a:ahLst/>
              <a:cxnLst/>
              <a:rect l="l" t="t" r="r" b="b"/>
              <a:pathLst>
                <a:path w="6649344" h="4555608" extrusionOk="0">
                  <a:moveTo>
                    <a:pt x="6072569" y="0"/>
                  </a:moveTo>
                  <a:cubicBezTo>
                    <a:pt x="6092857" y="34576"/>
                    <a:pt x="6094000" y="127349"/>
                    <a:pt x="6201347" y="218218"/>
                  </a:cubicBezTo>
                  <a:cubicBezTo>
                    <a:pt x="6308789" y="309086"/>
                    <a:pt x="6430518" y="383858"/>
                    <a:pt x="6519101" y="492919"/>
                  </a:cubicBezTo>
                  <a:cubicBezTo>
                    <a:pt x="6588919" y="578834"/>
                    <a:pt x="6640449" y="679704"/>
                    <a:pt x="6648260" y="789718"/>
                  </a:cubicBezTo>
                  <a:cubicBezTo>
                    <a:pt x="6655880" y="896303"/>
                    <a:pt x="6622542" y="1000411"/>
                    <a:pt x="6574060" y="1096137"/>
                  </a:cubicBezTo>
                  <a:cubicBezTo>
                    <a:pt x="6526054" y="1191101"/>
                    <a:pt x="6463570" y="1278160"/>
                    <a:pt x="6385084" y="1349883"/>
                  </a:cubicBezTo>
                  <a:cubicBezTo>
                    <a:pt x="6309170" y="1419225"/>
                    <a:pt x="6220397" y="1472660"/>
                    <a:pt x="6126671" y="1515047"/>
                  </a:cubicBezTo>
                  <a:cubicBezTo>
                    <a:pt x="6035707" y="1556194"/>
                    <a:pt x="5940362" y="1586960"/>
                    <a:pt x="5851493" y="1632299"/>
                  </a:cubicBezTo>
                  <a:cubicBezTo>
                    <a:pt x="5787390" y="1665065"/>
                    <a:pt x="5726906" y="1705356"/>
                    <a:pt x="5679187" y="1759172"/>
                  </a:cubicBezTo>
                  <a:cubicBezTo>
                    <a:pt x="5627180" y="1817846"/>
                    <a:pt x="5593176" y="1889569"/>
                    <a:pt x="5564314" y="1962626"/>
                  </a:cubicBezTo>
                  <a:cubicBezTo>
                    <a:pt x="5527834" y="2054923"/>
                    <a:pt x="5499354" y="2149983"/>
                    <a:pt x="5470970" y="2245138"/>
                  </a:cubicBezTo>
                  <a:cubicBezTo>
                    <a:pt x="5448872" y="2319147"/>
                    <a:pt x="5426869" y="2393252"/>
                    <a:pt x="5406390" y="2467737"/>
                  </a:cubicBezTo>
                  <a:cubicBezTo>
                    <a:pt x="5382673" y="2553938"/>
                    <a:pt x="5360765" y="2640902"/>
                    <a:pt x="5327428" y="2723864"/>
                  </a:cubicBezTo>
                  <a:cubicBezTo>
                    <a:pt x="5292757" y="2810066"/>
                    <a:pt x="5246275" y="2890838"/>
                    <a:pt x="5198269" y="2970467"/>
                  </a:cubicBezTo>
                  <a:cubicBezTo>
                    <a:pt x="5162074" y="3030379"/>
                    <a:pt x="5124927" y="3089625"/>
                    <a:pt x="5085779" y="3147632"/>
                  </a:cubicBezTo>
                  <a:cubicBezTo>
                    <a:pt x="5011293" y="3258026"/>
                    <a:pt x="4929854" y="3363659"/>
                    <a:pt x="4839367" y="3461195"/>
                  </a:cubicBezTo>
                  <a:cubicBezTo>
                    <a:pt x="4775264" y="3530251"/>
                    <a:pt x="4706779" y="3595021"/>
                    <a:pt x="4639628" y="3661125"/>
                  </a:cubicBezTo>
                  <a:cubicBezTo>
                    <a:pt x="4581620" y="3717989"/>
                    <a:pt x="4524661" y="3775901"/>
                    <a:pt x="4467320" y="3833432"/>
                  </a:cubicBezTo>
                  <a:cubicBezTo>
                    <a:pt x="4409218" y="3891820"/>
                    <a:pt x="4350925" y="3949922"/>
                    <a:pt x="4292632" y="4008215"/>
                  </a:cubicBezTo>
                  <a:cubicBezTo>
                    <a:pt x="4187285" y="4113467"/>
                    <a:pt x="4082129" y="4218909"/>
                    <a:pt x="3976783" y="4324160"/>
                  </a:cubicBezTo>
                  <a:cubicBezTo>
                    <a:pt x="3920014" y="4380929"/>
                    <a:pt x="3862673" y="4437793"/>
                    <a:pt x="3793712" y="4478560"/>
                  </a:cubicBezTo>
                  <a:cubicBezTo>
                    <a:pt x="3707797" y="4529328"/>
                    <a:pt x="3608832" y="4551712"/>
                    <a:pt x="3509010" y="4555141"/>
                  </a:cubicBezTo>
                  <a:cubicBezTo>
                    <a:pt x="3331845" y="4561237"/>
                    <a:pt x="3159347" y="4506087"/>
                    <a:pt x="2982659" y="4488085"/>
                  </a:cubicBezTo>
                  <a:cubicBezTo>
                    <a:pt x="2796064" y="4469130"/>
                    <a:pt x="2608135" y="4491323"/>
                    <a:pt x="2420398" y="4488085"/>
                  </a:cubicBezTo>
                  <a:cubicBezTo>
                    <a:pt x="2338673" y="4486656"/>
                    <a:pt x="2256949" y="4480084"/>
                    <a:pt x="2176939" y="4463034"/>
                  </a:cubicBezTo>
                  <a:cubicBezTo>
                    <a:pt x="2039207" y="4433697"/>
                    <a:pt x="1908429" y="4373499"/>
                    <a:pt x="1810607" y="4272629"/>
                  </a:cubicBezTo>
                  <a:cubicBezTo>
                    <a:pt x="1723358" y="4182618"/>
                    <a:pt x="1669637" y="4067175"/>
                    <a:pt x="1615345" y="3953733"/>
                  </a:cubicBezTo>
                  <a:cubicBezTo>
                    <a:pt x="1561243" y="3840671"/>
                    <a:pt x="1505807" y="3728180"/>
                    <a:pt x="1455801" y="3613309"/>
                  </a:cubicBezTo>
                  <a:cubicBezTo>
                    <a:pt x="1413129" y="3515392"/>
                    <a:pt x="1374553" y="3414998"/>
                    <a:pt x="1362742" y="3309080"/>
                  </a:cubicBezTo>
                  <a:cubicBezTo>
                    <a:pt x="1346073" y="3158966"/>
                    <a:pt x="1384649" y="3010091"/>
                    <a:pt x="1429226" y="2865215"/>
                  </a:cubicBezTo>
                  <a:cubicBezTo>
                    <a:pt x="1471898" y="2726627"/>
                    <a:pt x="1522190" y="2585657"/>
                    <a:pt x="1493996" y="2444591"/>
                  </a:cubicBezTo>
                  <a:cubicBezTo>
                    <a:pt x="1478280" y="2365915"/>
                    <a:pt x="1439513" y="2293144"/>
                    <a:pt x="1379315" y="2240090"/>
                  </a:cubicBezTo>
                  <a:cubicBezTo>
                    <a:pt x="1339215" y="2204752"/>
                    <a:pt x="1291495" y="2179796"/>
                    <a:pt x="1243108" y="2156936"/>
                  </a:cubicBezTo>
                  <a:cubicBezTo>
                    <a:pt x="1143476" y="2110073"/>
                    <a:pt x="1038511" y="2069973"/>
                    <a:pt x="929069" y="2075498"/>
                  </a:cubicBezTo>
                  <a:cubicBezTo>
                    <a:pt x="862870" y="2078831"/>
                    <a:pt x="799052" y="2098643"/>
                    <a:pt x="736282" y="2120360"/>
                  </a:cubicBezTo>
                  <a:cubicBezTo>
                    <a:pt x="632365" y="2156365"/>
                    <a:pt x="492633" y="2168366"/>
                    <a:pt x="443865" y="2266664"/>
                  </a:cubicBezTo>
                  <a:cubicBezTo>
                    <a:pt x="229648" y="2699480"/>
                    <a:pt x="8858" y="2576036"/>
                    <a:pt x="0" y="2592229"/>
                  </a:cubicBezTo>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25" name="Google Shape;325;gc5ecd7a7fe_0_69"/>
            <p:cNvSpPr/>
            <p:nvPr/>
          </p:nvSpPr>
          <p:spPr>
            <a:xfrm>
              <a:off x="118540" y="12542"/>
              <a:ext cx="8340293" cy="5826412"/>
            </a:xfrm>
            <a:custGeom>
              <a:avLst/>
              <a:gdLst/>
              <a:ahLst/>
              <a:cxnLst/>
              <a:rect l="l" t="t" r="r" b="b"/>
              <a:pathLst>
                <a:path w="6330393" h="4422324" extrusionOk="0">
                  <a:moveTo>
                    <a:pt x="0" y="2249519"/>
                  </a:moveTo>
                  <a:cubicBezTo>
                    <a:pt x="166592" y="2158746"/>
                    <a:pt x="472059" y="2022443"/>
                    <a:pt x="653129" y="1966532"/>
                  </a:cubicBezTo>
                  <a:cubicBezTo>
                    <a:pt x="756761" y="1934528"/>
                    <a:pt x="864489" y="1915573"/>
                    <a:pt x="972122" y="1926622"/>
                  </a:cubicBezTo>
                  <a:cubicBezTo>
                    <a:pt x="1100423" y="1939766"/>
                    <a:pt x="1219581" y="1994630"/>
                    <a:pt x="1340168" y="2041398"/>
                  </a:cubicBezTo>
                  <a:cubicBezTo>
                    <a:pt x="1419987" y="2072354"/>
                    <a:pt x="1501140" y="2101025"/>
                    <a:pt x="1572768" y="2147697"/>
                  </a:cubicBezTo>
                  <a:cubicBezTo>
                    <a:pt x="1654874" y="2201132"/>
                    <a:pt x="1723454" y="2276285"/>
                    <a:pt x="1747647" y="2370677"/>
                  </a:cubicBezTo>
                  <a:cubicBezTo>
                    <a:pt x="1769840" y="2457545"/>
                    <a:pt x="1750981" y="2547842"/>
                    <a:pt x="1718596" y="2632043"/>
                  </a:cubicBezTo>
                  <a:cubicBezTo>
                    <a:pt x="1676876" y="2740152"/>
                    <a:pt x="1615345" y="2839403"/>
                    <a:pt x="1575054" y="2947988"/>
                  </a:cubicBezTo>
                  <a:cubicBezTo>
                    <a:pt x="1514094" y="3112199"/>
                    <a:pt x="1505141" y="3291269"/>
                    <a:pt x="1543431" y="3462147"/>
                  </a:cubicBezTo>
                  <a:cubicBezTo>
                    <a:pt x="1569244" y="3577114"/>
                    <a:pt x="1617536" y="3685318"/>
                    <a:pt x="1666875" y="3792474"/>
                  </a:cubicBezTo>
                  <a:cubicBezTo>
                    <a:pt x="1707261" y="3880199"/>
                    <a:pt x="1748600" y="3967734"/>
                    <a:pt x="1801844" y="4048125"/>
                  </a:cubicBezTo>
                  <a:cubicBezTo>
                    <a:pt x="1857185" y="4131659"/>
                    <a:pt x="1925669" y="4206431"/>
                    <a:pt x="2011490" y="4257866"/>
                  </a:cubicBezTo>
                  <a:cubicBezTo>
                    <a:pt x="2122837" y="4324636"/>
                    <a:pt x="2253615" y="4347020"/>
                    <a:pt x="2383727" y="4353687"/>
                  </a:cubicBezTo>
                  <a:cubicBezTo>
                    <a:pt x="2504027" y="4359879"/>
                    <a:pt x="2624614" y="4351973"/>
                    <a:pt x="2745105" y="4353687"/>
                  </a:cubicBezTo>
                  <a:cubicBezTo>
                    <a:pt x="2830640" y="4354925"/>
                    <a:pt x="2915984" y="4361688"/>
                    <a:pt x="3001232" y="4368927"/>
                  </a:cubicBezTo>
                  <a:cubicBezTo>
                    <a:pt x="3106674" y="4377881"/>
                    <a:pt x="3212211" y="4386739"/>
                    <a:pt x="3316891" y="4402170"/>
                  </a:cubicBezTo>
                  <a:cubicBezTo>
                    <a:pt x="3404426" y="4415028"/>
                    <a:pt x="3493008" y="4433697"/>
                    <a:pt x="3578543" y="4413218"/>
                  </a:cubicBezTo>
                  <a:cubicBezTo>
                    <a:pt x="3639598" y="4398645"/>
                    <a:pt x="3693890" y="4365403"/>
                    <a:pt x="3746087" y="4330065"/>
                  </a:cubicBezTo>
                  <a:cubicBezTo>
                    <a:pt x="3829622" y="4273677"/>
                    <a:pt x="3909727" y="4212431"/>
                    <a:pt x="3986689" y="4147280"/>
                  </a:cubicBezTo>
                  <a:cubicBezTo>
                    <a:pt x="4157282" y="4002881"/>
                    <a:pt x="4311206" y="3840290"/>
                    <a:pt x="4469987" y="3682841"/>
                  </a:cubicBezTo>
                  <a:cubicBezTo>
                    <a:pt x="4561332" y="3592259"/>
                    <a:pt x="4653915" y="3503009"/>
                    <a:pt x="4742784" y="3409950"/>
                  </a:cubicBezTo>
                  <a:cubicBezTo>
                    <a:pt x="4847558" y="3300222"/>
                    <a:pt x="4947190" y="3185255"/>
                    <a:pt x="5029867" y="3058097"/>
                  </a:cubicBezTo>
                  <a:cubicBezTo>
                    <a:pt x="5107305" y="2939129"/>
                    <a:pt x="5168646" y="2810351"/>
                    <a:pt x="5211699" y="2675096"/>
                  </a:cubicBezTo>
                  <a:cubicBezTo>
                    <a:pt x="5267516" y="2500027"/>
                    <a:pt x="5292186" y="2317147"/>
                    <a:pt x="5326571" y="2136458"/>
                  </a:cubicBezTo>
                  <a:cubicBezTo>
                    <a:pt x="5349812" y="2014347"/>
                    <a:pt x="5378672" y="1893380"/>
                    <a:pt x="5407914" y="1772603"/>
                  </a:cubicBezTo>
                  <a:cubicBezTo>
                    <a:pt x="5434299" y="1663446"/>
                    <a:pt x="5460683" y="1552861"/>
                    <a:pt x="5517928" y="1456658"/>
                  </a:cubicBezTo>
                  <a:cubicBezTo>
                    <a:pt x="5550408" y="1402080"/>
                    <a:pt x="5592889" y="1353312"/>
                    <a:pt x="5649563" y="1325023"/>
                  </a:cubicBezTo>
                  <a:cubicBezTo>
                    <a:pt x="5744528" y="1277493"/>
                    <a:pt x="5856065" y="1296924"/>
                    <a:pt x="5963031" y="1289114"/>
                  </a:cubicBezTo>
                  <a:cubicBezTo>
                    <a:pt x="6042279" y="1283303"/>
                    <a:pt x="6120479" y="1262539"/>
                    <a:pt x="6185535" y="1217295"/>
                  </a:cubicBezTo>
                  <a:cubicBezTo>
                    <a:pt x="6261164" y="1164717"/>
                    <a:pt x="6312694" y="1083374"/>
                    <a:pt x="6326696" y="992315"/>
                  </a:cubicBezTo>
                  <a:cubicBezTo>
                    <a:pt x="6335459" y="935450"/>
                    <a:pt x="6328791" y="877253"/>
                    <a:pt x="6305169" y="824770"/>
                  </a:cubicBezTo>
                  <a:cubicBezTo>
                    <a:pt x="6273927" y="755333"/>
                    <a:pt x="6217158" y="701897"/>
                    <a:pt x="6156865" y="654844"/>
                  </a:cubicBezTo>
                  <a:cubicBezTo>
                    <a:pt x="6080379" y="595217"/>
                    <a:pt x="5996750" y="545687"/>
                    <a:pt x="5908072" y="506444"/>
                  </a:cubicBezTo>
                  <a:cubicBezTo>
                    <a:pt x="5803964" y="460343"/>
                    <a:pt x="5692807" y="426815"/>
                    <a:pt x="5606605" y="353282"/>
                  </a:cubicBezTo>
                  <a:cubicBezTo>
                    <a:pt x="5549170" y="304229"/>
                    <a:pt x="5503259" y="238887"/>
                    <a:pt x="5506117" y="164211"/>
                  </a:cubicBezTo>
                  <a:cubicBezTo>
                    <a:pt x="5508213" y="106109"/>
                    <a:pt x="5598890" y="0"/>
                    <a:pt x="5598890" y="0"/>
                  </a:cubicBezTo>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26" name="Google Shape;326;gc5ecd7a7fe_0_69"/>
            <p:cNvSpPr/>
            <p:nvPr/>
          </p:nvSpPr>
          <p:spPr>
            <a:xfrm>
              <a:off x="113900" y="12542"/>
              <a:ext cx="3255119" cy="2770609"/>
            </a:xfrm>
            <a:custGeom>
              <a:avLst/>
              <a:gdLst/>
              <a:ahLst/>
              <a:cxnLst/>
              <a:rect l="l" t="t" r="r" b="b"/>
              <a:pathLst>
                <a:path w="2563086" h="2102929" extrusionOk="0">
                  <a:moveTo>
                    <a:pt x="0" y="2102930"/>
                  </a:moveTo>
                  <a:cubicBezTo>
                    <a:pt x="182499" y="1964341"/>
                    <a:pt x="402717" y="1887855"/>
                    <a:pt x="625888" y="1834229"/>
                  </a:cubicBezTo>
                  <a:cubicBezTo>
                    <a:pt x="733711" y="1808321"/>
                    <a:pt x="843248" y="1789557"/>
                    <a:pt x="954024" y="1789938"/>
                  </a:cubicBezTo>
                  <a:cubicBezTo>
                    <a:pt x="1098995" y="1790414"/>
                    <a:pt x="1241965" y="1822609"/>
                    <a:pt x="1379125" y="1870329"/>
                  </a:cubicBezTo>
                  <a:cubicBezTo>
                    <a:pt x="1526191" y="1921478"/>
                    <a:pt x="1666780" y="1992059"/>
                    <a:pt x="1819466" y="2021300"/>
                  </a:cubicBezTo>
                  <a:cubicBezTo>
                    <a:pt x="1952244" y="2046827"/>
                    <a:pt x="2088356" y="2037112"/>
                    <a:pt x="2221040" y="2010251"/>
                  </a:cubicBezTo>
                  <a:cubicBezTo>
                    <a:pt x="2329720" y="1988249"/>
                    <a:pt x="2440877" y="1954530"/>
                    <a:pt x="2507647" y="1867567"/>
                  </a:cubicBezTo>
                  <a:cubicBezTo>
                    <a:pt x="2554320" y="1806702"/>
                    <a:pt x="2570226" y="1729073"/>
                    <a:pt x="2560225" y="1652873"/>
                  </a:cubicBezTo>
                  <a:cubicBezTo>
                    <a:pt x="2541270" y="1508665"/>
                    <a:pt x="2436019" y="1396175"/>
                    <a:pt x="2328958" y="1295495"/>
                  </a:cubicBezTo>
                  <a:cubicBezTo>
                    <a:pt x="2131314" y="1109567"/>
                    <a:pt x="1908429" y="953643"/>
                    <a:pt x="1676686" y="812292"/>
                  </a:cubicBezTo>
                  <a:cubicBezTo>
                    <a:pt x="1597152" y="763810"/>
                    <a:pt x="1516856" y="716756"/>
                    <a:pt x="1436942" y="669036"/>
                  </a:cubicBezTo>
                  <a:cubicBezTo>
                    <a:pt x="1343216" y="613029"/>
                    <a:pt x="1250442" y="555498"/>
                    <a:pt x="1157288" y="498634"/>
                  </a:cubicBezTo>
                  <a:cubicBezTo>
                    <a:pt x="1080611" y="451866"/>
                    <a:pt x="1003745" y="405479"/>
                    <a:pt x="928783" y="355949"/>
                  </a:cubicBezTo>
                  <a:cubicBezTo>
                    <a:pt x="834200" y="293465"/>
                    <a:pt x="743140" y="225552"/>
                    <a:pt x="649510" y="161639"/>
                  </a:cubicBezTo>
                  <a:cubicBezTo>
                    <a:pt x="539496" y="86487"/>
                    <a:pt x="373190" y="0"/>
                    <a:pt x="373190" y="0"/>
                  </a:cubicBezTo>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27" name="Google Shape;327;gc5ecd7a7fe_0_69"/>
            <p:cNvSpPr/>
            <p:nvPr/>
          </p:nvSpPr>
          <p:spPr>
            <a:xfrm>
              <a:off x="118540" y="232906"/>
              <a:ext cx="1833691" cy="1703426"/>
            </a:xfrm>
            <a:custGeom>
              <a:avLst/>
              <a:gdLst/>
              <a:ahLst/>
              <a:cxnLst/>
              <a:rect l="l" t="t" r="r" b="b"/>
              <a:pathLst>
                <a:path w="1391796" h="1292923" extrusionOk="0">
                  <a:moveTo>
                    <a:pt x="0" y="1292924"/>
                  </a:moveTo>
                  <a:cubicBezTo>
                    <a:pt x="158877" y="1243108"/>
                    <a:pt x="531019" y="1138047"/>
                    <a:pt x="696563" y="1150906"/>
                  </a:cubicBezTo>
                  <a:cubicBezTo>
                    <a:pt x="796481" y="1158621"/>
                    <a:pt x="894017" y="1185863"/>
                    <a:pt x="993934" y="1192435"/>
                  </a:cubicBezTo>
                  <a:cubicBezTo>
                    <a:pt x="1047559" y="1195959"/>
                    <a:pt x="1101376" y="1192054"/>
                    <a:pt x="1155097" y="1192435"/>
                  </a:cubicBezTo>
                  <a:cubicBezTo>
                    <a:pt x="1212056" y="1192816"/>
                    <a:pt x="1269683" y="1198626"/>
                    <a:pt x="1324547" y="1184148"/>
                  </a:cubicBezTo>
                  <a:cubicBezTo>
                    <a:pt x="1346930" y="1178243"/>
                    <a:pt x="1368266" y="1168241"/>
                    <a:pt x="1381030" y="1149191"/>
                  </a:cubicBezTo>
                  <a:cubicBezTo>
                    <a:pt x="1405795" y="1112425"/>
                    <a:pt x="1383506" y="1065752"/>
                    <a:pt x="1357789" y="1027843"/>
                  </a:cubicBezTo>
                  <a:cubicBezTo>
                    <a:pt x="1302734" y="946880"/>
                    <a:pt x="1218152" y="893540"/>
                    <a:pt x="1136809" y="838295"/>
                  </a:cubicBezTo>
                  <a:cubicBezTo>
                    <a:pt x="1023271" y="761238"/>
                    <a:pt x="912971" y="679609"/>
                    <a:pt x="804482" y="595598"/>
                  </a:cubicBezTo>
                  <a:cubicBezTo>
                    <a:pt x="712756" y="524542"/>
                    <a:pt x="620459" y="454247"/>
                    <a:pt x="530352" y="381191"/>
                  </a:cubicBezTo>
                  <a:cubicBezTo>
                    <a:pt x="378809" y="258318"/>
                    <a:pt x="149733" y="125063"/>
                    <a:pt x="0" y="0"/>
                  </a:cubicBezTo>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28" name="Google Shape;328;gc5ecd7a7fe_0_69"/>
            <p:cNvSpPr/>
            <p:nvPr/>
          </p:nvSpPr>
          <p:spPr>
            <a:xfrm>
              <a:off x="154787" y="27843"/>
              <a:ext cx="2208782" cy="1611441"/>
            </a:xfrm>
            <a:custGeom>
              <a:avLst/>
              <a:gdLst/>
              <a:ahLst/>
              <a:cxnLst/>
              <a:rect l="l" t="t" r="r" b="b"/>
              <a:pathLst>
                <a:path w="1676495" h="1223105" extrusionOk="0">
                  <a:moveTo>
                    <a:pt x="1676495" y="1223105"/>
                  </a:moveTo>
                  <a:cubicBezTo>
                    <a:pt x="1603724" y="1136523"/>
                    <a:pt x="1514094" y="1066324"/>
                    <a:pt x="1421702" y="1000792"/>
                  </a:cubicBezTo>
                  <a:cubicBezTo>
                    <a:pt x="1293209" y="909733"/>
                    <a:pt x="1158526" y="827723"/>
                    <a:pt x="1024604" y="744760"/>
                  </a:cubicBezTo>
                  <a:cubicBezTo>
                    <a:pt x="824770" y="621030"/>
                    <a:pt x="623888" y="497777"/>
                    <a:pt x="444722" y="345758"/>
                  </a:cubicBezTo>
                  <a:cubicBezTo>
                    <a:pt x="330518" y="248888"/>
                    <a:pt x="135731" y="61817"/>
                    <a:pt x="0" y="0"/>
                  </a:cubicBezTo>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29" name="Google Shape;329;gc5ecd7a7fe_0_69"/>
            <p:cNvSpPr/>
            <p:nvPr/>
          </p:nvSpPr>
          <p:spPr>
            <a:xfrm>
              <a:off x="118540" y="1638243"/>
              <a:ext cx="2319876" cy="594580"/>
            </a:xfrm>
            <a:custGeom>
              <a:avLst/>
              <a:gdLst/>
              <a:ahLst/>
              <a:cxnLst/>
              <a:rect l="l" t="t" r="r" b="b"/>
              <a:pathLst>
                <a:path w="1760817" h="451294" extrusionOk="0">
                  <a:moveTo>
                    <a:pt x="0" y="451295"/>
                  </a:moveTo>
                  <a:cubicBezTo>
                    <a:pt x="77438" y="429292"/>
                    <a:pt x="257270" y="337852"/>
                    <a:pt x="335661" y="319373"/>
                  </a:cubicBezTo>
                  <a:cubicBezTo>
                    <a:pt x="433007" y="296418"/>
                    <a:pt x="530162" y="270510"/>
                    <a:pt x="629984" y="264319"/>
                  </a:cubicBezTo>
                  <a:cubicBezTo>
                    <a:pt x="713137" y="259080"/>
                    <a:pt x="796290" y="266891"/>
                    <a:pt x="878777" y="278702"/>
                  </a:cubicBezTo>
                  <a:cubicBezTo>
                    <a:pt x="927545" y="285655"/>
                    <a:pt x="976217" y="293751"/>
                    <a:pt x="1024700" y="302609"/>
                  </a:cubicBezTo>
                  <a:cubicBezTo>
                    <a:pt x="1122236" y="320516"/>
                    <a:pt x="1219581" y="339471"/>
                    <a:pt x="1316641" y="360045"/>
                  </a:cubicBezTo>
                  <a:cubicBezTo>
                    <a:pt x="1386269" y="374809"/>
                    <a:pt x="1456277" y="389763"/>
                    <a:pt x="1527143" y="386334"/>
                  </a:cubicBezTo>
                  <a:cubicBezTo>
                    <a:pt x="1592008" y="383191"/>
                    <a:pt x="1881569" y="391287"/>
                    <a:pt x="1704023" y="0"/>
                  </a:cubicBezTo>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30" name="Google Shape;330;gc5ecd7a7fe_0_69"/>
            <p:cNvSpPr/>
            <p:nvPr/>
          </p:nvSpPr>
          <p:spPr>
            <a:xfrm>
              <a:off x="186372" y="454013"/>
              <a:ext cx="257025" cy="983855"/>
            </a:xfrm>
            <a:custGeom>
              <a:avLst/>
              <a:gdLst/>
              <a:ahLst/>
              <a:cxnLst/>
              <a:rect l="l" t="t" r="r" b="b"/>
              <a:pathLst>
                <a:path w="267734" h="746759" extrusionOk="0">
                  <a:moveTo>
                    <a:pt x="90011" y="746760"/>
                  </a:moveTo>
                  <a:cubicBezTo>
                    <a:pt x="159353" y="691801"/>
                    <a:pt x="221456" y="624935"/>
                    <a:pt x="250603" y="541782"/>
                  </a:cubicBezTo>
                  <a:cubicBezTo>
                    <a:pt x="275082" y="471868"/>
                    <a:pt x="271748" y="396907"/>
                    <a:pt x="250603" y="325660"/>
                  </a:cubicBezTo>
                  <a:cubicBezTo>
                    <a:pt x="210598" y="190500"/>
                    <a:pt x="117634" y="77629"/>
                    <a:pt x="0" y="0"/>
                  </a:cubicBezTo>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31" name="Google Shape;331;gc5ecd7a7fe_0_69"/>
            <p:cNvSpPr/>
            <p:nvPr/>
          </p:nvSpPr>
          <p:spPr>
            <a:xfrm>
              <a:off x="743887" y="12542"/>
              <a:ext cx="6407684" cy="1674764"/>
            </a:xfrm>
            <a:custGeom>
              <a:avLst/>
              <a:gdLst/>
              <a:ahLst/>
              <a:cxnLst/>
              <a:rect l="l" t="t" r="r" b="b"/>
              <a:pathLst>
                <a:path w="4863517" h="1271168" extrusionOk="0">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6" y="509492"/>
                    <a:pt x="953167" y="609695"/>
                    <a:pt x="1110615" y="690848"/>
                  </a:cubicBezTo>
                  <a:cubicBezTo>
                    <a:pt x="1208723" y="741426"/>
                    <a:pt x="1310450" y="784670"/>
                    <a:pt x="1410843" y="830580"/>
                  </a:cubicBezTo>
                  <a:cubicBezTo>
                    <a:pt x="1469898" y="857631"/>
                    <a:pt x="1528477" y="885635"/>
                    <a:pt x="1585341" y="917067"/>
                  </a:cubicBezTo>
                  <a:cubicBezTo>
                    <a:pt x="1692878" y="976408"/>
                    <a:pt x="1794034" y="1046417"/>
                    <a:pt x="1896046"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1" y="574929"/>
                  </a:cubicBezTo>
                  <a:cubicBezTo>
                    <a:pt x="2896076" y="513969"/>
                    <a:pt x="2938558" y="457962"/>
                    <a:pt x="2990660" y="411480"/>
                  </a:cubicBezTo>
                  <a:cubicBezTo>
                    <a:pt x="3065812" y="344329"/>
                    <a:pt x="3158966" y="297466"/>
                    <a:pt x="3259264" y="292322"/>
                  </a:cubicBezTo>
                  <a:cubicBezTo>
                    <a:pt x="3334607" y="288417"/>
                    <a:pt x="3408426" y="308324"/>
                    <a:pt x="3482150" y="325565"/>
                  </a:cubicBezTo>
                  <a:cubicBezTo>
                    <a:pt x="3594830" y="351854"/>
                    <a:pt x="3709416" y="368618"/>
                    <a:pt x="3824192" y="383762"/>
                  </a:cubicBezTo>
                  <a:cubicBezTo>
                    <a:pt x="3951065" y="400431"/>
                    <a:pt x="4078319" y="415290"/>
                    <a:pt x="4206145" y="420434"/>
                  </a:cubicBezTo>
                  <a:cubicBezTo>
                    <a:pt x="4305777" y="424434"/>
                    <a:pt x="4405503" y="419957"/>
                    <a:pt x="4505230" y="420434"/>
                  </a:cubicBezTo>
                  <a:cubicBezTo>
                    <a:pt x="4619435" y="421005"/>
                    <a:pt x="4745641" y="432149"/>
                    <a:pt x="4820127" y="349091"/>
                  </a:cubicBezTo>
                  <a:cubicBezTo>
                    <a:pt x="4846701" y="319469"/>
                    <a:pt x="4861655" y="282131"/>
                    <a:pt x="4863370" y="242316"/>
                  </a:cubicBezTo>
                  <a:cubicBezTo>
                    <a:pt x="4868037" y="134493"/>
                    <a:pt x="4760691" y="0"/>
                    <a:pt x="4760691" y="0"/>
                  </a:cubicBezTo>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32" name="Google Shape;332;gc5ecd7a7fe_0_69"/>
            <p:cNvSpPr/>
            <p:nvPr/>
          </p:nvSpPr>
          <p:spPr>
            <a:xfrm>
              <a:off x="1020816" y="12291"/>
              <a:ext cx="5657424" cy="1211161"/>
            </a:xfrm>
            <a:custGeom>
              <a:avLst/>
              <a:gdLst/>
              <a:ahLst/>
              <a:cxnLst/>
              <a:rect l="l" t="t" r="r" b="b"/>
              <a:pathLst>
                <a:path w="4294060" h="919287" extrusionOk="0">
                  <a:moveTo>
                    <a:pt x="0" y="190"/>
                  </a:moveTo>
                  <a:cubicBezTo>
                    <a:pt x="0" y="190"/>
                    <a:pt x="243745" y="162211"/>
                    <a:pt x="417862" y="274606"/>
                  </a:cubicBezTo>
                  <a:cubicBezTo>
                    <a:pt x="601408" y="393097"/>
                    <a:pt x="781145" y="518922"/>
                    <a:pt x="980218" y="608171"/>
                  </a:cubicBezTo>
                  <a:cubicBezTo>
                    <a:pt x="1140333" y="679990"/>
                    <a:pt x="1310545" y="726281"/>
                    <a:pt x="1473137" y="792480"/>
                  </a:cubicBezTo>
                  <a:cubicBezTo>
                    <a:pt x="1589532" y="839915"/>
                    <a:pt x="1702975" y="898112"/>
                    <a:pt x="1827276" y="914591"/>
                  </a:cubicBezTo>
                  <a:cubicBezTo>
                    <a:pt x="1930813" y="928307"/>
                    <a:pt x="2039207" y="913733"/>
                    <a:pt x="2119217" y="847535"/>
                  </a:cubicBezTo>
                  <a:cubicBezTo>
                    <a:pt x="2192084" y="787146"/>
                    <a:pt x="2228183" y="696278"/>
                    <a:pt x="2269998" y="610553"/>
                  </a:cubicBezTo>
                  <a:cubicBezTo>
                    <a:pt x="2312003" y="524351"/>
                    <a:pt x="2362867" y="442913"/>
                    <a:pt x="2413540" y="361569"/>
                  </a:cubicBezTo>
                  <a:cubicBezTo>
                    <a:pt x="2485835" y="245650"/>
                    <a:pt x="2562511" y="127064"/>
                    <a:pt x="2683859" y="67151"/>
                  </a:cubicBezTo>
                  <a:cubicBezTo>
                    <a:pt x="2790254" y="14573"/>
                    <a:pt x="2912935" y="16764"/>
                    <a:pt x="3030760" y="36005"/>
                  </a:cubicBezTo>
                  <a:cubicBezTo>
                    <a:pt x="3142393" y="54293"/>
                    <a:pt x="3251073" y="87344"/>
                    <a:pt x="3356134" y="129350"/>
                  </a:cubicBezTo>
                  <a:cubicBezTo>
                    <a:pt x="3461194" y="171355"/>
                    <a:pt x="3563588" y="221742"/>
                    <a:pt x="3674364" y="244221"/>
                  </a:cubicBezTo>
                  <a:cubicBezTo>
                    <a:pt x="3771233" y="263938"/>
                    <a:pt x="3871341" y="262319"/>
                    <a:pt x="3968687" y="244221"/>
                  </a:cubicBezTo>
                  <a:cubicBezTo>
                    <a:pt x="4034981" y="231839"/>
                    <a:pt x="4099941" y="211931"/>
                    <a:pt x="4157662" y="177165"/>
                  </a:cubicBezTo>
                  <a:cubicBezTo>
                    <a:pt x="4204526" y="148971"/>
                    <a:pt x="4246817" y="112300"/>
                    <a:pt x="4271296" y="63437"/>
                  </a:cubicBezTo>
                  <a:cubicBezTo>
                    <a:pt x="4286441" y="33242"/>
                    <a:pt x="4294061" y="0"/>
                    <a:pt x="4294061" y="0"/>
                  </a:cubicBezTo>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33" name="Google Shape;333;gc5ecd7a7fe_0_69"/>
            <p:cNvSpPr/>
            <p:nvPr/>
          </p:nvSpPr>
          <p:spPr>
            <a:xfrm>
              <a:off x="1234783" y="12542"/>
              <a:ext cx="3020212" cy="824374"/>
            </a:xfrm>
            <a:custGeom>
              <a:avLst/>
              <a:gdLst/>
              <a:ahLst/>
              <a:cxnLst/>
              <a:rect l="l" t="t" r="r" b="b"/>
              <a:pathLst>
                <a:path w="2292381" h="625711" extrusionOk="0">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3" y="606171"/>
                  </a:cubicBezTo>
                  <a:cubicBezTo>
                    <a:pt x="1391603"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2" y="109347"/>
                    <a:pt x="2292382" y="0"/>
                    <a:pt x="2292382" y="0"/>
                  </a:cubicBezTo>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34" name="Google Shape;334;gc5ecd7a7fe_0_69"/>
            <p:cNvSpPr/>
            <p:nvPr/>
          </p:nvSpPr>
          <p:spPr>
            <a:xfrm>
              <a:off x="1489011" y="12542"/>
              <a:ext cx="2458260" cy="555389"/>
            </a:xfrm>
            <a:custGeom>
              <a:avLst/>
              <a:gdLst/>
              <a:ahLst/>
              <a:cxnLst/>
              <a:rect l="l" t="t" r="r" b="b"/>
              <a:pathLst>
                <a:path w="1865852" h="421548" extrusionOk="0">
                  <a:moveTo>
                    <a:pt x="1865852" y="0"/>
                  </a:moveTo>
                  <a:cubicBezTo>
                    <a:pt x="1865852" y="0"/>
                    <a:pt x="1677543" y="155734"/>
                    <a:pt x="1535049" y="258699"/>
                  </a:cubicBezTo>
                  <a:cubicBezTo>
                    <a:pt x="1446752" y="322517"/>
                    <a:pt x="1353598" y="383096"/>
                    <a:pt x="1247966" y="408051"/>
                  </a:cubicBezTo>
                  <a:cubicBezTo>
                    <a:pt x="1152239" y="430625"/>
                    <a:pt x="1053084" y="420815"/>
                    <a:pt x="955072" y="408051"/>
                  </a:cubicBezTo>
                  <a:cubicBezTo>
                    <a:pt x="833723" y="392240"/>
                    <a:pt x="711803" y="376142"/>
                    <a:pt x="596170" y="336233"/>
                  </a:cubicBezTo>
                  <a:cubicBezTo>
                    <a:pt x="486728" y="298418"/>
                    <a:pt x="382715" y="246412"/>
                    <a:pt x="283178" y="186881"/>
                  </a:cubicBezTo>
                  <a:cubicBezTo>
                    <a:pt x="176213" y="122777"/>
                    <a:pt x="0" y="0"/>
                    <a:pt x="0" y="0"/>
                  </a:cubicBezTo>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35" name="Google Shape;335;gc5ecd7a7fe_0_69"/>
            <p:cNvSpPr/>
            <p:nvPr/>
          </p:nvSpPr>
          <p:spPr>
            <a:xfrm>
              <a:off x="1827898" y="12542"/>
              <a:ext cx="1789513" cy="378037"/>
            </a:xfrm>
            <a:custGeom>
              <a:avLst/>
              <a:gdLst/>
              <a:ahLst/>
              <a:cxnLst/>
              <a:rect l="l" t="t" r="r" b="b"/>
              <a:pathLst>
                <a:path w="1358264" h="286935" extrusionOk="0">
                  <a:moveTo>
                    <a:pt x="0" y="11621"/>
                  </a:moveTo>
                  <a:cubicBezTo>
                    <a:pt x="0" y="11621"/>
                    <a:pt x="89249" y="104299"/>
                    <a:pt x="200977" y="163830"/>
                  </a:cubicBezTo>
                  <a:cubicBezTo>
                    <a:pt x="293465" y="213074"/>
                    <a:pt x="396812" y="237458"/>
                    <a:pt x="499586" y="258604"/>
                  </a:cubicBezTo>
                  <a:cubicBezTo>
                    <a:pt x="592360" y="277749"/>
                    <a:pt x="686752" y="293180"/>
                    <a:pt x="780955" y="284417"/>
                  </a:cubicBezTo>
                  <a:cubicBezTo>
                    <a:pt x="866584" y="276511"/>
                    <a:pt x="949166" y="250412"/>
                    <a:pt x="1027843" y="215456"/>
                  </a:cubicBezTo>
                  <a:cubicBezTo>
                    <a:pt x="1167860" y="153353"/>
                    <a:pt x="1358265" y="0"/>
                    <a:pt x="1358265" y="0"/>
                  </a:cubicBezTo>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36" name="Google Shape;336;gc5ecd7a7fe_0_69"/>
            <p:cNvSpPr/>
            <p:nvPr/>
          </p:nvSpPr>
          <p:spPr>
            <a:xfrm>
              <a:off x="2073095" y="12542"/>
              <a:ext cx="1173850" cy="220418"/>
            </a:xfrm>
            <a:custGeom>
              <a:avLst/>
              <a:gdLst/>
              <a:ahLst/>
              <a:cxnLst/>
              <a:rect l="l" t="t" r="r" b="b"/>
              <a:pathLst>
                <a:path w="890968" h="167300" extrusionOk="0">
                  <a:moveTo>
                    <a:pt x="890969" y="0"/>
                  </a:moveTo>
                  <a:cubicBezTo>
                    <a:pt x="890969" y="0"/>
                    <a:pt x="763714" y="110585"/>
                    <a:pt x="657892" y="143732"/>
                  </a:cubicBezTo>
                  <a:cubicBezTo>
                    <a:pt x="577405" y="168974"/>
                    <a:pt x="491871" y="172593"/>
                    <a:pt x="408146" y="160973"/>
                  </a:cubicBezTo>
                  <a:cubicBezTo>
                    <a:pt x="235077" y="136970"/>
                    <a:pt x="0" y="0"/>
                    <a:pt x="0" y="0"/>
                  </a:cubicBezTo>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37" name="Google Shape;337;gc5ecd7a7fe_0_69"/>
            <p:cNvSpPr/>
            <p:nvPr/>
          </p:nvSpPr>
          <p:spPr>
            <a:xfrm>
              <a:off x="2311911" y="706856"/>
              <a:ext cx="4731505" cy="4907392"/>
            </a:xfrm>
            <a:custGeom>
              <a:avLst/>
              <a:gdLst/>
              <a:ahLst/>
              <a:cxnLst/>
              <a:rect l="l" t="t" r="r" b="b"/>
              <a:pathLst>
                <a:path w="3591275" h="3724776" extrusionOk="0">
                  <a:moveTo>
                    <a:pt x="904672" y="1758707"/>
                  </a:moveTo>
                  <a:cubicBezTo>
                    <a:pt x="916960" y="1708415"/>
                    <a:pt x="927056" y="1657266"/>
                    <a:pt x="926199" y="1605545"/>
                  </a:cubicBezTo>
                  <a:cubicBezTo>
                    <a:pt x="925151" y="1541251"/>
                    <a:pt x="907625" y="1478005"/>
                    <a:pt x="912864" y="1413997"/>
                  </a:cubicBezTo>
                  <a:cubicBezTo>
                    <a:pt x="916103" y="1374183"/>
                    <a:pt x="928866" y="1335702"/>
                    <a:pt x="949440" y="1301412"/>
                  </a:cubicBezTo>
                  <a:cubicBezTo>
                    <a:pt x="983730" y="1244262"/>
                    <a:pt x="1037641" y="1202733"/>
                    <a:pt x="1089839" y="1160918"/>
                  </a:cubicBezTo>
                  <a:cubicBezTo>
                    <a:pt x="1167944" y="1098339"/>
                    <a:pt x="1245382" y="1034712"/>
                    <a:pt x="1324439" y="973371"/>
                  </a:cubicBezTo>
                  <a:cubicBezTo>
                    <a:pt x="1423690" y="896313"/>
                    <a:pt x="1526179" y="822304"/>
                    <a:pt x="1609046" y="728102"/>
                  </a:cubicBezTo>
                  <a:cubicBezTo>
                    <a:pt x="1677626" y="650092"/>
                    <a:pt x="1732014" y="561033"/>
                    <a:pt x="1785926" y="472165"/>
                  </a:cubicBezTo>
                  <a:cubicBezTo>
                    <a:pt x="1845933" y="373296"/>
                    <a:pt x="1906226" y="273855"/>
                    <a:pt x="1985951" y="190320"/>
                  </a:cubicBezTo>
                  <a:cubicBezTo>
                    <a:pt x="2034242" y="139647"/>
                    <a:pt x="2089678" y="96213"/>
                    <a:pt x="2153305" y="67162"/>
                  </a:cubicBezTo>
                  <a:cubicBezTo>
                    <a:pt x="2250650" y="22680"/>
                    <a:pt x="2359616" y="15441"/>
                    <a:pt x="2466773" y="8488"/>
                  </a:cubicBezTo>
                  <a:cubicBezTo>
                    <a:pt x="2588026" y="582"/>
                    <a:pt x="2709660" y="-5800"/>
                    <a:pt x="2830247" y="8488"/>
                  </a:cubicBezTo>
                  <a:cubicBezTo>
                    <a:pt x="2936355" y="21061"/>
                    <a:pt x="3039606" y="49922"/>
                    <a:pt x="3140857" y="84498"/>
                  </a:cubicBezTo>
                  <a:cubicBezTo>
                    <a:pt x="3234868" y="116692"/>
                    <a:pt x="3328595" y="153459"/>
                    <a:pt x="3405271" y="216323"/>
                  </a:cubicBezTo>
                  <a:cubicBezTo>
                    <a:pt x="3450038" y="252995"/>
                    <a:pt x="3487281" y="297762"/>
                    <a:pt x="3515856" y="348150"/>
                  </a:cubicBezTo>
                  <a:cubicBezTo>
                    <a:pt x="3564052" y="433017"/>
                    <a:pt x="3587389" y="529505"/>
                    <a:pt x="3590818" y="627137"/>
                  </a:cubicBezTo>
                  <a:cubicBezTo>
                    <a:pt x="3594914" y="741722"/>
                    <a:pt x="3570625" y="854784"/>
                    <a:pt x="3555290" y="968608"/>
                  </a:cubicBezTo>
                  <a:cubicBezTo>
                    <a:pt x="3547194" y="1028330"/>
                    <a:pt x="3541860" y="1088433"/>
                    <a:pt x="3537002" y="1148535"/>
                  </a:cubicBezTo>
                  <a:cubicBezTo>
                    <a:pt x="3525762" y="1288839"/>
                    <a:pt x="3517856" y="1429427"/>
                    <a:pt x="3509094" y="1570017"/>
                  </a:cubicBezTo>
                  <a:cubicBezTo>
                    <a:pt x="3500712" y="1703176"/>
                    <a:pt x="3491472" y="1836431"/>
                    <a:pt x="3465278" y="1967114"/>
                  </a:cubicBezTo>
                  <a:cubicBezTo>
                    <a:pt x="3438894" y="2098464"/>
                    <a:pt x="3395365" y="2225622"/>
                    <a:pt x="3336024" y="2345733"/>
                  </a:cubicBezTo>
                  <a:cubicBezTo>
                    <a:pt x="3260491" y="2498799"/>
                    <a:pt x="3160860" y="2638436"/>
                    <a:pt x="3049893" y="2768262"/>
                  </a:cubicBezTo>
                  <a:cubicBezTo>
                    <a:pt x="2983504" y="2845891"/>
                    <a:pt x="2913114" y="2919900"/>
                    <a:pt x="2838724" y="2989908"/>
                  </a:cubicBezTo>
                  <a:cubicBezTo>
                    <a:pt x="2763667" y="3060584"/>
                    <a:pt x="2685466" y="3127830"/>
                    <a:pt x="2605647" y="3193077"/>
                  </a:cubicBezTo>
                  <a:cubicBezTo>
                    <a:pt x="2479155" y="3296613"/>
                    <a:pt x="2349044" y="3395578"/>
                    <a:pt x="2217980" y="3493209"/>
                  </a:cubicBezTo>
                  <a:cubicBezTo>
                    <a:pt x="2098441" y="3582173"/>
                    <a:pt x="1977092" y="3674375"/>
                    <a:pt x="1832598" y="3707903"/>
                  </a:cubicBezTo>
                  <a:cubicBezTo>
                    <a:pt x="1750397" y="3726953"/>
                    <a:pt x="1665530" y="3726286"/>
                    <a:pt x="1581043" y="3722952"/>
                  </a:cubicBezTo>
                  <a:cubicBezTo>
                    <a:pt x="1410260" y="3716190"/>
                    <a:pt x="1239667" y="3703712"/>
                    <a:pt x="1068693" y="3704474"/>
                  </a:cubicBezTo>
                  <a:cubicBezTo>
                    <a:pt x="996779" y="3704760"/>
                    <a:pt x="924865" y="3706665"/>
                    <a:pt x="852952" y="3704474"/>
                  </a:cubicBezTo>
                  <a:cubicBezTo>
                    <a:pt x="739890" y="3701045"/>
                    <a:pt x="626638" y="3688472"/>
                    <a:pt x="519482" y="3652562"/>
                  </a:cubicBezTo>
                  <a:cubicBezTo>
                    <a:pt x="477667" y="3638561"/>
                    <a:pt x="437567" y="3620082"/>
                    <a:pt x="400609" y="3595984"/>
                  </a:cubicBezTo>
                  <a:cubicBezTo>
                    <a:pt x="309836" y="3536929"/>
                    <a:pt x="242876" y="3448823"/>
                    <a:pt x="184868" y="3357002"/>
                  </a:cubicBezTo>
                  <a:cubicBezTo>
                    <a:pt x="134005" y="3276611"/>
                    <a:pt x="91618" y="3191267"/>
                    <a:pt x="59138" y="3101922"/>
                  </a:cubicBezTo>
                  <a:cubicBezTo>
                    <a:pt x="21324" y="2998004"/>
                    <a:pt x="-2870" y="2889039"/>
                    <a:pt x="274" y="2778644"/>
                  </a:cubicBezTo>
                  <a:cubicBezTo>
                    <a:pt x="4941" y="2612623"/>
                    <a:pt x="71045" y="2454889"/>
                    <a:pt x="172200" y="2322682"/>
                  </a:cubicBezTo>
                  <a:cubicBezTo>
                    <a:pt x="245638" y="2226670"/>
                    <a:pt x="336221" y="2143707"/>
                    <a:pt x="446806" y="2095225"/>
                  </a:cubicBezTo>
                  <a:cubicBezTo>
                    <a:pt x="507099" y="2068841"/>
                    <a:pt x="571012" y="2051982"/>
                    <a:pt x="633686" y="2031693"/>
                  </a:cubicBezTo>
                  <a:cubicBezTo>
                    <a:pt x="711696" y="2006547"/>
                    <a:pt x="789991" y="1974448"/>
                    <a:pt x="840188" y="1910440"/>
                  </a:cubicBezTo>
                  <a:cubicBezTo>
                    <a:pt x="874383" y="1866816"/>
                    <a:pt x="891433" y="1812904"/>
                    <a:pt x="904672" y="1758707"/>
                  </a:cubicBezTo>
                  <a:close/>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38" name="Google Shape;338;gc5ecd7a7fe_0_69"/>
            <p:cNvSpPr/>
            <p:nvPr/>
          </p:nvSpPr>
          <p:spPr>
            <a:xfrm>
              <a:off x="2541750" y="923845"/>
              <a:ext cx="4198483" cy="4482545"/>
            </a:xfrm>
            <a:custGeom>
              <a:avLst/>
              <a:gdLst/>
              <a:ahLst/>
              <a:cxnLst/>
              <a:rect l="l" t="t" r="r" b="b"/>
              <a:pathLst>
                <a:path w="3186704" h="3402311" extrusionOk="0">
                  <a:moveTo>
                    <a:pt x="78613" y="3007044"/>
                  </a:moveTo>
                  <a:cubicBezTo>
                    <a:pt x="38512" y="2919891"/>
                    <a:pt x="9937" y="2827308"/>
                    <a:pt x="2032" y="2731772"/>
                  </a:cubicBezTo>
                  <a:cubicBezTo>
                    <a:pt x="-3207" y="2668717"/>
                    <a:pt x="1174" y="2604994"/>
                    <a:pt x="21177" y="2545082"/>
                  </a:cubicBezTo>
                  <a:cubicBezTo>
                    <a:pt x="40608" y="2486599"/>
                    <a:pt x="73469" y="2433259"/>
                    <a:pt x="116903" y="2389443"/>
                  </a:cubicBezTo>
                  <a:cubicBezTo>
                    <a:pt x="152241" y="2353725"/>
                    <a:pt x="194151" y="2325150"/>
                    <a:pt x="241300" y="2308100"/>
                  </a:cubicBezTo>
                  <a:cubicBezTo>
                    <a:pt x="315880" y="2281049"/>
                    <a:pt x="397224" y="2282668"/>
                    <a:pt x="475805" y="2296099"/>
                  </a:cubicBezTo>
                  <a:cubicBezTo>
                    <a:pt x="539337" y="2306957"/>
                    <a:pt x="601440" y="2324959"/>
                    <a:pt x="664781" y="2336770"/>
                  </a:cubicBezTo>
                  <a:cubicBezTo>
                    <a:pt x="710978" y="2345343"/>
                    <a:pt x="758412" y="2349343"/>
                    <a:pt x="803560" y="2336770"/>
                  </a:cubicBezTo>
                  <a:cubicBezTo>
                    <a:pt x="862711" y="2320292"/>
                    <a:pt x="909288" y="2276382"/>
                    <a:pt x="942340" y="2224280"/>
                  </a:cubicBezTo>
                  <a:cubicBezTo>
                    <a:pt x="992155" y="2145604"/>
                    <a:pt x="1006919" y="2051306"/>
                    <a:pt x="1018921" y="1958532"/>
                  </a:cubicBezTo>
                  <a:cubicBezTo>
                    <a:pt x="1034065" y="1841280"/>
                    <a:pt x="1043972" y="1723456"/>
                    <a:pt x="1061974" y="1606679"/>
                  </a:cubicBezTo>
                  <a:cubicBezTo>
                    <a:pt x="1074356" y="1526574"/>
                    <a:pt x="1091120" y="1447231"/>
                    <a:pt x="1114647" y="1369697"/>
                  </a:cubicBezTo>
                  <a:cubicBezTo>
                    <a:pt x="1145413" y="1268065"/>
                    <a:pt x="1187989" y="1170244"/>
                    <a:pt x="1243806" y="1080042"/>
                  </a:cubicBezTo>
                  <a:cubicBezTo>
                    <a:pt x="1307623" y="976981"/>
                    <a:pt x="1388396" y="886017"/>
                    <a:pt x="1468691" y="795149"/>
                  </a:cubicBezTo>
                  <a:cubicBezTo>
                    <a:pt x="1569466" y="681230"/>
                    <a:pt x="1670621" y="567787"/>
                    <a:pt x="1770157" y="452820"/>
                  </a:cubicBezTo>
                  <a:cubicBezTo>
                    <a:pt x="1867027" y="340997"/>
                    <a:pt x="1962277" y="226316"/>
                    <a:pt x="2082387" y="140400"/>
                  </a:cubicBezTo>
                  <a:cubicBezTo>
                    <a:pt x="2148586" y="93061"/>
                    <a:pt x="2221166" y="55437"/>
                    <a:pt x="2298890" y="31530"/>
                  </a:cubicBezTo>
                  <a:cubicBezTo>
                    <a:pt x="2374709" y="8193"/>
                    <a:pt x="2454053" y="-2189"/>
                    <a:pt x="2533396" y="383"/>
                  </a:cubicBezTo>
                  <a:cubicBezTo>
                    <a:pt x="2623312" y="3336"/>
                    <a:pt x="2711704" y="22957"/>
                    <a:pt x="2796572" y="53056"/>
                  </a:cubicBezTo>
                  <a:cubicBezTo>
                    <a:pt x="2876391" y="81345"/>
                    <a:pt x="2953544" y="118779"/>
                    <a:pt x="3014313" y="177548"/>
                  </a:cubicBezTo>
                  <a:cubicBezTo>
                    <a:pt x="3068320" y="229745"/>
                    <a:pt x="3106515" y="295753"/>
                    <a:pt x="3131566" y="366619"/>
                  </a:cubicBezTo>
                  <a:cubicBezTo>
                    <a:pt x="3159283" y="444915"/>
                    <a:pt x="3170904" y="527687"/>
                    <a:pt x="3174619" y="610745"/>
                  </a:cubicBezTo>
                  <a:cubicBezTo>
                    <a:pt x="3180334" y="738285"/>
                    <a:pt x="3167856" y="865729"/>
                    <a:pt x="3168142" y="993460"/>
                  </a:cubicBezTo>
                  <a:cubicBezTo>
                    <a:pt x="3168618" y="1161576"/>
                    <a:pt x="3191573" y="1329120"/>
                    <a:pt x="3185763" y="1497141"/>
                  </a:cubicBezTo>
                  <a:cubicBezTo>
                    <a:pt x="3182334" y="1595820"/>
                    <a:pt x="3168904" y="1693833"/>
                    <a:pt x="3150806" y="1790892"/>
                  </a:cubicBezTo>
                  <a:cubicBezTo>
                    <a:pt x="3132994" y="1886238"/>
                    <a:pt x="3109753" y="1980535"/>
                    <a:pt x="3076130" y="2071404"/>
                  </a:cubicBezTo>
                  <a:cubicBezTo>
                    <a:pt x="3022600" y="2215993"/>
                    <a:pt x="2942590" y="2348867"/>
                    <a:pt x="2847435" y="2470216"/>
                  </a:cubicBezTo>
                  <a:cubicBezTo>
                    <a:pt x="2708941" y="2646714"/>
                    <a:pt x="2538920" y="2795018"/>
                    <a:pt x="2359374" y="2929701"/>
                  </a:cubicBezTo>
                  <a:cubicBezTo>
                    <a:pt x="2276792" y="2991614"/>
                    <a:pt x="2191734" y="3050383"/>
                    <a:pt x="2099723" y="3097056"/>
                  </a:cubicBezTo>
                  <a:cubicBezTo>
                    <a:pt x="1990090" y="3152682"/>
                    <a:pt x="1872551" y="3190687"/>
                    <a:pt x="1760537" y="3241359"/>
                  </a:cubicBezTo>
                  <a:cubicBezTo>
                    <a:pt x="1710531" y="3264029"/>
                    <a:pt x="1661382" y="3288794"/>
                    <a:pt x="1610518" y="3309463"/>
                  </a:cubicBezTo>
                  <a:cubicBezTo>
                    <a:pt x="1532414" y="3341182"/>
                    <a:pt x="1450689" y="3363375"/>
                    <a:pt x="1367059" y="3374138"/>
                  </a:cubicBezTo>
                  <a:cubicBezTo>
                    <a:pt x="1315053" y="3380806"/>
                    <a:pt x="1262570" y="3382806"/>
                    <a:pt x="1210183" y="3385663"/>
                  </a:cubicBezTo>
                  <a:cubicBezTo>
                    <a:pt x="1108646" y="3391188"/>
                    <a:pt x="1007205" y="3399760"/>
                    <a:pt x="905573" y="3401856"/>
                  </a:cubicBezTo>
                  <a:cubicBezTo>
                    <a:pt x="789463" y="3404142"/>
                    <a:pt x="673354" y="3397855"/>
                    <a:pt x="558292" y="3382234"/>
                  </a:cubicBezTo>
                  <a:cubicBezTo>
                    <a:pt x="527526" y="3378043"/>
                    <a:pt x="497046" y="3372328"/>
                    <a:pt x="467137" y="3363756"/>
                  </a:cubicBezTo>
                  <a:cubicBezTo>
                    <a:pt x="367220" y="3335276"/>
                    <a:pt x="277876" y="3277555"/>
                    <a:pt x="206343" y="3202117"/>
                  </a:cubicBezTo>
                  <a:cubicBezTo>
                    <a:pt x="152527" y="3145348"/>
                    <a:pt x="111379" y="3078196"/>
                    <a:pt x="78613" y="3007044"/>
                  </a:cubicBezTo>
                  <a:close/>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39" name="Google Shape;339;gc5ecd7a7fe_0_69"/>
            <p:cNvSpPr/>
            <p:nvPr/>
          </p:nvSpPr>
          <p:spPr>
            <a:xfrm>
              <a:off x="2960461" y="1175713"/>
              <a:ext cx="3570580" cy="3940417"/>
            </a:xfrm>
            <a:custGeom>
              <a:avLst/>
              <a:gdLst/>
              <a:ahLst/>
              <a:cxnLst/>
              <a:rect l="l" t="t" r="r" b="b"/>
              <a:pathLst>
                <a:path w="2710118" h="2990829" extrusionOk="0">
                  <a:moveTo>
                    <a:pt x="2179" y="2712895"/>
                  </a:moveTo>
                  <a:cubicBezTo>
                    <a:pt x="-2774" y="2670604"/>
                    <a:pt x="-12" y="2627551"/>
                    <a:pt x="18085" y="2589260"/>
                  </a:cubicBezTo>
                  <a:cubicBezTo>
                    <a:pt x="44755" y="2532967"/>
                    <a:pt x="99810" y="2495153"/>
                    <a:pt x="161627" y="2489533"/>
                  </a:cubicBezTo>
                  <a:cubicBezTo>
                    <a:pt x="240304" y="2482389"/>
                    <a:pt x="310312" y="2530491"/>
                    <a:pt x="384893" y="2559352"/>
                  </a:cubicBezTo>
                  <a:cubicBezTo>
                    <a:pt x="468904" y="2591832"/>
                    <a:pt x="561392" y="2603452"/>
                    <a:pt x="648069" y="2579259"/>
                  </a:cubicBezTo>
                  <a:cubicBezTo>
                    <a:pt x="723602" y="2558209"/>
                    <a:pt x="788563" y="2511346"/>
                    <a:pt x="831520" y="2445623"/>
                  </a:cubicBezTo>
                  <a:cubicBezTo>
                    <a:pt x="877050" y="2375805"/>
                    <a:pt x="893052" y="2292366"/>
                    <a:pt x="909244" y="2210260"/>
                  </a:cubicBezTo>
                  <a:cubicBezTo>
                    <a:pt x="938010" y="2064909"/>
                    <a:pt x="963156" y="1918986"/>
                    <a:pt x="975062" y="1771444"/>
                  </a:cubicBezTo>
                  <a:cubicBezTo>
                    <a:pt x="982682" y="1676575"/>
                    <a:pt x="981539" y="1581134"/>
                    <a:pt x="989064" y="1486170"/>
                  </a:cubicBezTo>
                  <a:cubicBezTo>
                    <a:pt x="998970" y="1360154"/>
                    <a:pt x="1017163" y="1234424"/>
                    <a:pt x="1058882" y="1115171"/>
                  </a:cubicBezTo>
                  <a:cubicBezTo>
                    <a:pt x="1101269" y="993822"/>
                    <a:pt x="1163848" y="880951"/>
                    <a:pt x="1238333" y="776081"/>
                  </a:cubicBezTo>
                  <a:cubicBezTo>
                    <a:pt x="1335107" y="639778"/>
                    <a:pt x="1448741" y="516906"/>
                    <a:pt x="1567327" y="399081"/>
                  </a:cubicBezTo>
                  <a:cubicBezTo>
                    <a:pt x="1683627" y="283543"/>
                    <a:pt x="1803452" y="169719"/>
                    <a:pt x="1944136" y="85899"/>
                  </a:cubicBezTo>
                  <a:cubicBezTo>
                    <a:pt x="2013383" y="44656"/>
                    <a:pt x="2087487" y="10366"/>
                    <a:pt x="2167402" y="2079"/>
                  </a:cubicBezTo>
                  <a:cubicBezTo>
                    <a:pt x="2252365" y="-6684"/>
                    <a:pt x="2337709" y="12557"/>
                    <a:pt x="2412671" y="53991"/>
                  </a:cubicBezTo>
                  <a:cubicBezTo>
                    <a:pt x="2507063" y="106092"/>
                    <a:pt x="2581263" y="189341"/>
                    <a:pt x="2616030" y="291354"/>
                  </a:cubicBezTo>
                  <a:cubicBezTo>
                    <a:pt x="2662892" y="429085"/>
                    <a:pt x="2633651" y="577770"/>
                    <a:pt x="2637937" y="724265"/>
                  </a:cubicBezTo>
                  <a:cubicBezTo>
                    <a:pt x="2641842" y="856472"/>
                    <a:pt x="2673941" y="986012"/>
                    <a:pt x="2691753" y="1117266"/>
                  </a:cubicBezTo>
                  <a:cubicBezTo>
                    <a:pt x="2707946" y="1236234"/>
                    <a:pt x="2715565" y="1356630"/>
                    <a:pt x="2705755" y="1476359"/>
                  </a:cubicBezTo>
                  <a:cubicBezTo>
                    <a:pt x="2694896" y="1607709"/>
                    <a:pt x="2662606" y="1736011"/>
                    <a:pt x="2616030" y="1859359"/>
                  </a:cubicBezTo>
                  <a:cubicBezTo>
                    <a:pt x="2563451" y="1998710"/>
                    <a:pt x="2496681" y="2133298"/>
                    <a:pt x="2404670" y="2250361"/>
                  </a:cubicBezTo>
                  <a:cubicBezTo>
                    <a:pt x="2344376" y="2327132"/>
                    <a:pt x="2272177" y="2392854"/>
                    <a:pt x="2198263" y="2456862"/>
                  </a:cubicBezTo>
                  <a:cubicBezTo>
                    <a:pt x="2054911" y="2580973"/>
                    <a:pt x="1905464" y="2703370"/>
                    <a:pt x="1724680" y="2757091"/>
                  </a:cubicBezTo>
                  <a:cubicBezTo>
                    <a:pt x="1596473" y="2795191"/>
                    <a:pt x="1460456" y="2791857"/>
                    <a:pt x="1327868" y="2810907"/>
                  </a:cubicBezTo>
                  <a:cubicBezTo>
                    <a:pt x="1192518" y="2830433"/>
                    <a:pt x="1062311" y="2873677"/>
                    <a:pt x="931057" y="2912634"/>
                  </a:cubicBezTo>
                  <a:cubicBezTo>
                    <a:pt x="853428" y="2935684"/>
                    <a:pt x="775513" y="2958259"/>
                    <a:pt x="695789" y="2972451"/>
                  </a:cubicBezTo>
                  <a:cubicBezTo>
                    <a:pt x="581203" y="2992929"/>
                    <a:pt x="464808" y="2995311"/>
                    <a:pt x="348889" y="2984452"/>
                  </a:cubicBezTo>
                  <a:cubicBezTo>
                    <a:pt x="247352" y="2974927"/>
                    <a:pt x="142006" y="2956544"/>
                    <a:pt x="73711" y="2882725"/>
                  </a:cubicBezTo>
                  <a:cubicBezTo>
                    <a:pt x="31420" y="2836434"/>
                    <a:pt x="9513" y="2775474"/>
                    <a:pt x="2179" y="2712895"/>
                  </a:cubicBezTo>
                  <a:close/>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40" name="Google Shape;340;gc5ecd7a7fe_0_69"/>
            <p:cNvSpPr/>
            <p:nvPr/>
          </p:nvSpPr>
          <p:spPr>
            <a:xfrm>
              <a:off x="4536081" y="1589661"/>
              <a:ext cx="1744543" cy="2971172"/>
            </a:xfrm>
            <a:custGeom>
              <a:avLst/>
              <a:gdLst/>
              <a:ahLst/>
              <a:cxnLst/>
              <a:rect l="l" t="t" r="r" b="b"/>
              <a:pathLst>
                <a:path w="1324131" h="2255159" extrusionOk="0">
                  <a:moveTo>
                    <a:pt x="14495" y="1664146"/>
                  </a:moveTo>
                  <a:cubicBezTo>
                    <a:pt x="40593" y="1532320"/>
                    <a:pt x="87552" y="1404780"/>
                    <a:pt x="97839" y="1271049"/>
                  </a:cubicBezTo>
                  <a:cubicBezTo>
                    <a:pt x="104982" y="1177895"/>
                    <a:pt x="94790" y="1084454"/>
                    <a:pt x="97839" y="991109"/>
                  </a:cubicBezTo>
                  <a:cubicBezTo>
                    <a:pt x="102411" y="851759"/>
                    <a:pt x="135177" y="714408"/>
                    <a:pt x="195756" y="588964"/>
                  </a:cubicBezTo>
                  <a:cubicBezTo>
                    <a:pt x="240809" y="495524"/>
                    <a:pt x="301674" y="410751"/>
                    <a:pt x="373778" y="336170"/>
                  </a:cubicBezTo>
                  <a:cubicBezTo>
                    <a:pt x="470742" y="235967"/>
                    <a:pt x="585614" y="155386"/>
                    <a:pt x="706867" y="86234"/>
                  </a:cubicBezTo>
                  <a:cubicBezTo>
                    <a:pt x="784020" y="42229"/>
                    <a:pt x="865363" y="1367"/>
                    <a:pt x="953755" y="33"/>
                  </a:cubicBezTo>
                  <a:cubicBezTo>
                    <a:pt x="1011667" y="-824"/>
                    <a:pt x="1070817" y="14892"/>
                    <a:pt x="1105965" y="60326"/>
                  </a:cubicBezTo>
                  <a:cubicBezTo>
                    <a:pt x="1140350" y="104903"/>
                    <a:pt x="1142445" y="164244"/>
                    <a:pt x="1146160" y="221204"/>
                  </a:cubicBezTo>
                  <a:cubicBezTo>
                    <a:pt x="1151113" y="297594"/>
                    <a:pt x="1160543" y="373604"/>
                    <a:pt x="1177783" y="448089"/>
                  </a:cubicBezTo>
                  <a:cubicBezTo>
                    <a:pt x="1204644" y="564199"/>
                    <a:pt x="1253888" y="673927"/>
                    <a:pt x="1281129" y="789941"/>
                  </a:cubicBezTo>
                  <a:cubicBezTo>
                    <a:pt x="1292940" y="840043"/>
                    <a:pt x="1300656" y="891097"/>
                    <a:pt x="1306942" y="942151"/>
                  </a:cubicBezTo>
                  <a:cubicBezTo>
                    <a:pt x="1320563" y="1051784"/>
                    <a:pt x="1328754" y="1162274"/>
                    <a:pt x="1321325" y="1272478"/>
                  </a:cubicBezTo>
                  <a:cubicBezTo>
                    <a:pt x="1312181" y="1407828"/>
                    <a:pt x="1279700" y="1541178"/>
                    <a:pt x="1215121" y="1660240"/>
                  </a:cubicBezTo>
                  <a:cubicBezTo>
                    <a:pt x="1179307" y="1726249"/>
                    <a:pt x="1134063" y="1786352"/>
                    <a:pt x="1085962" y="1844073"/>
                  </a:cubicBezTo>
                  <a:cubicBezTo>
                    <a:pt x="1014239" y="1930084"/>
                    <a:pt x="936610" y="2011237"/>
                    <a:pt x="849075" y="2081055"/>
                  </a:cubicBezTo>
                  <a:cubicBezTo>
                    <a:pt x="731441" y="2174972"/>
                    <a:pt x="595424" y="2249743"/>
                    <a:pt x="445691" y="2254887"/>
                  </a:cubicBezTo>
                  <a:cubicBezTo>
                    <a:pt x="326915" y="2258887"/>
                    <a:pt x="210138" y="2218882"/>
                    <a:pt x="126985" y="2134205"/>
                  </a:cubicBezTo>
                  <a:cubicBezTo>
                    <a:pt x="47642" y="2053432"/>
                    <a:pt x="5922" y="1943228"/>
                    <a:pt x="683" y="1829690"/>
                  </a:cubicBezTo>
                  <a:cubicBezTo>
                    <a:pt x="-2079" y="1774255"/>
                    <a:pt x="3732" y="1718819"/>
                    <a:pt x="14495" y="1664146"/>
                  </a:cubicBezTo>
                  <a:close/>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41" name="Google Shape;341;gc5ecd7a7fe_0_69"/>
            <p:cNvSpPr/>
            <p:nvPr/>
          </p:nvSpPr>
          <p:spPr>
            <a:xfrm>
              <a:off x="4956128" y="3099688"/>
              <a:ext cx="933567" cy="1079607"/>
            </a:xfrm>
            <a:custGeom>
              <a:avLst/>
              <a:gdLst/>
              <a:ahLst/>
              <a:cxnLst/>
              <a:rect l="l" t="t" r="r" b="b"/>
              <a:pathLst>
                <a:path w="708590" h="819436" extrusionOk="0">
                  <a:moveTo>
                    <a:pt x="23248" y="533652"/>
                  </a:moveTo>
                  <a:cubicBezTo>
                    <a:pt x="51728" y="446213"/>
                    <a:pt x="90685" y="362869"/>
                    <a:pt x="132310" y="280859"/>
                  </a:cubicBezTo>
                  <a:cubicBezTo>
                    <a:pt x="166028" y="214470"/>
                    <a:pt x="202223" y="148461"/>
                    <a:pt x="255754" y="97026"/>
                  </a:cubicBezTo>
                  <a:cubicBezTo>
                    <a:pt x="307855" y="46925"/>
                    <a:pt x="373578" y="11587"/>
                    <a:pt x="445206" y="2253"/>
                  </a:cubicBezTo>
                  <a:cubicBezTo>
                    <a:pt x="498546" y="-4701"/>
                    <a:pt x="552743" y="4062"/>
                    <a:pt x="597415" y="33875"/>
                  </a:cubicBezTo>
                  <a:cubicBezTo>
                    <a:pt x="657708" y="74071"/>
                    <a:pt x="691617" y="142937"/>
                    <a:pt x="703619" y="214851"/>
                  </a:cubicBezTo>
                  <a:cubicBezTo>
                    <a:pt x="715049" y="282954"/>
                    <a:pt x="705715" y="352296"/>
                    <a:pt x="686379" y="418781"/>
                  </a:cubicBezTo>
                  <a:cubicBezTo>
                    <a:pt x="665519" y="490790"/>
                    <a:pt x="634182" y="559846"/>
                    <a:pt x="585890" y="616996"/>
                  </a:cubicBezTo>
                  <a:cubicBezTo>
                    <a:pt x="523025" y="691386"/>
                    <a:pt x="437395" y="742155"/>
                    <a:pt x="347574" y="780731"/>
                  </a:cubicBezTo>
                  <a:cubicBezTo>
                    <a:pt x="289758" y="805591"/>
                    <a:pt x="228988" y="824831"/>
                    <a:pt x="166695" y="818069"/>
                  </a:cubicBezTo>
                  <a:cubicBezTo>
                    <a:pt x="102496" y="811115"/>
                    <a:pt x="41631" y="778445"/>
                    <a:pt x="14485" y="720438"/>
                  </a:cubicBezTo>
                  <a:cubicBezTo>
                    <a:pt x="-12661" y="662145"/>
                    <a:pt x="3055" y="595660"/>
                    <a:pt x="23248" y="533652"/>
                  </a:cubicBezTo>
                  <a:close/>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42" name="Google Shape;342;gc5ecd7a7fe_0_69"/>
            <p:cNvSpPr/>
            <p:nvPr/>
          </p:nvSpPr>
          <p:spPr>
            <a:xfrm>
              <a:off x="5121413" y="2153126"/>
              <a:ext cx="562381" cy="821893"/>
            </a:xfrm>
            <a:custGeom>
              <a:avLst/>
              <a:gdLst/>
              <a:ahLst/>
              <a:cxnLst/>
              <a:rect l="l" t="t" r="r" b="b"/>
              <a:pathLst>
                <a:path w="426855" h="623828" extrusionOk="0">
                  <a:moveTo>
                    <a:pt x="149850" y="546425"/>
                  </a:moveTo>
                  <a:cubicBezTo>
                    <a:pt x="169186" y="561856"/>
                    <a:pt x="188807" y="577001"/>
                    <a:pt x="209667" y="590336"/>
                  </a:cubicBezTo>
                  <a:cubicBezTo>
                    <a:pt x="233004" y="605290"/>
                    <a:pt x="258054" y="617958"/>
                    <a:pt x="285391" y="622244"/>
                  </a:cubicBezTo>
                  <a:cubicBezTo>
                    <a:pt x="325777" y="628531"/>
                    <a:pt x="367687" y="616148"/>
                    <a:pt x="393024" y="584335"/>
                  </a:cubicBezTo>
                  <a:cubicBezTo>
                    <a:pt x="422932" y="546902"/>
                    <a:pt x="419884" y="495467"/>
                    <a:pt x="420932" y="446699"/>
                  </a:cubicBezTo>
                  <a:cubicBezTo>
                    <a:pt x="422551" y="373166"/>
                    <a:pt x="433409" y="299537"/>
                    <a:pt x="420932" y="227243"/>
                  </a:cubicBezTo>
                  <a:cubicBezTo>
                    <a:pt x="410168" y="165140"/>
                    <a:pt x="384165" y="105704"/>
                    <a:pt x="341208" y="59698"/>
                  </a:cubicBezTo>
                  <a:cubicBezTo>
                    <a:pt x="322062" y="39219"/>
                    <a:pt x="299488" y="22265"/>
                    <a:pt x="273390" y="11787"/>
                  </a:cubicBezTo>
                  <a:cubicBezTo>
                    <a:pt x="145278" y="-39743"/>
                    <a:pt x="27549" y="85892"/>
                    <a:pt x="4213" y="229243"/>
                  </a:cubicBezTo>
                  <a:cubicBezTo>
                    <a:pt x="-8932" y="310205"/>
                    <a:pt x="8594" y="393359"/>
                    <a:pt x="58029" y="458605"/>
                  </a:cubicBezTo>
                  <a:cubicBezTo>
                    <a:pt x="83747" y="492514"/>
                    <a:pt x="116608" y="519946"/>
                    <a:pt x="149850" y="546425"/>
                  </a:cubicBezTo>
                  <a:close/>
                </a:path>
              </a:pathLst>
            </a:custGeom>
            <a:noFill/>
            <a:ln w="12700" cap="rnd" cmpd="sng">
              <a:solidFill>
                <a:schemeClr val="lt2">
                  <a:alpha val="2392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43" name="Google Shape;343;gc5ecd7a7fe_0_69"/>
          <p:cNvGrpSpPr/>
          <p:nvPr/>
        </p:nvGrpSpPr>
        <p:grpSpPr>
          <a:xfrm>
            <a:off x="7980400" y="3276653"/>
            <a:ext cx="4211759" cy="3581545"/>
            <a:chOff x="7980400" y="3276653"/>
            <a:chExt cx="4211759" cy="3581545"/>
          </a:xfrm>
        </p:grpSpPr>
        <p:grpSp>
          <p:nvGrpSpPr>
            <p:cNvPr id="344" name="Google Shape;344;gc5ecd7a7fe_0_69"/>
            <p:cNvGrpSpPr/>
            <p:nvPr/>
          </p:nvGrpSpPr>
          <p:grpSpPr>
            <a:xfrm>
              <a:off x="8662821" y="3276653"/>
              <a:ext cx="3529338" cy="3581545"/>
              <a:chOff x="4114800" y="1423987"/>
              <a:chExt cx="3961542" cy="4007547"/>
            </a:xfrm>
          </p:grpSpPr>
          <p:sp>
            <p:nvSpPr>
              <p:cNvPr id="345" name="Google Shape;345;gc5ecd7a7fe_0_69"/>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lt2">
                    <a:alpha val="3490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46" name="Google Shape;346;gc5ecd7a7fe_0_69"/>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lt2">
                    <a:alpha val="3490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47" name="Google Shape;347;gc5ecd7a7fe_0_69"/>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lt2">
                    <a:alpha val="3490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48" name="Google Shape;348;gc5ecd7a7fe_0_69"/>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lt2">
                    <a:alpha val="3490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49" name="Google Shape;349;gc5ecd7a7fe_0_69"/>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lt2">
                    <a:alpha val="3490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50" name="Google Shape;350;gc5ecd7a7fe_0_69"/>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lt2">
                    <a:alpha val="3490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51" name="Google Shape;351;gc5ecd7a7fe_0_69"/>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lt2">
                    <a:alpha val="34900"/>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352" name="Google Shape;352;gc5ecd7a7fe_0_69"/>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
        <p:nvSpPr>
          <p:cNvPr id="353" name="Google Shape;353;gc5ecd7a7fe_0_69"/>
          <p:cNvSpPr txBox="1">
            <a:spLocks noGrp="1"/>
          </p:cNvSpPr>
          <p:nvPr>
            <p:ph type="ctrTitle"/>
          </p:nvPr>
        </p:nvSpPr>
        <p:spPr>
          <a:xfrm>
            <a:off x="4107362" y="1452266"/>
            <a:ext cx="6810504" cy="3187500"/>
          </a:xfrm>
          <a:prstGeom prst="rect">
            <a:avLst/>
          </a:prstGeom>
          <a:noFill/>
          <a:ln>
            <a:noFill/>
          </a:ln>
        </p:spPr>
        <p:txBody>
          <a:bodyPr spcFirstLastPara="1" wrap="square" lIns="91425" tIns="45700" rIns="91425" bIns="45700" anchor="b" anchorCtr="0">
            <a:normAutofit/>
          </a:bodyPr>
          <a:lstStyle/>
          <a:p>
            <a:pPr marL="0" lvl="0" indent="0" algn="r" rtl="0">
              <a:lnSpc>
                <a:spcPct val="100000"/>
              </a:lnSpc>
              <a:spcBef>
                <a:spcPts val="0"/>
              </a:spcBef>
              <a:spcAft>
                <a:spcPts val="0"/>
              </a:spcAft>
              <a:buClr>
                <a:srgbClr val="FFFFFF"/>
              </a:buClr>
              <a:buSzPts val="5400"/>
              <a:buFont typeface="Rockwell"/>
              <a:buNone/>
            </a:pPr>
            <a:r>
              <a:rPr lang="en-US" sz="7700" dirty="0">
                <a:solidFill>
                  <a:srgbClr val="FFFFFF"/>
                </a:solidFill>
              </a:rPr>
              <a:t>THANK YOU!</a:t>
            </a:r>
            <a:endParaRPr sz="8300" dirty="0"/>
          </a:p>
        </p:txBody>
      </p:sp>
      <p:grpSp>
        <p:nvGrpSpPr>
          <p:cNvPr id="354" name="Google Shape;354;gc5ecd7a7fe_0_69"/>
          <p:cNvGrpSpPr/>
          <p:nvPr/>
        </p:nvGrpSpPr>
        <p:grpSpPr>
          <a:xfrm>
            <a:off x="10917877" y="3391984"/>
            <a:ext cx="118800" cy="118800"/>
            <a:chOff x="1175347" y="3733800"/>
            <a:chExt cx="118800" cy="118800"/>
          </a:xfrm>
        </p:grpSpPr>
        <p:cxnSp>
          <p:nvCxnSpPr>
            <p:cNvPr id="355" name="Google Shape;355;gc5ecd7a7fe_0_69"/>
            <p:cNvCxnSpPr/>
            <p:nvPr/>
          </p:nvCxnSpPr>
          <p:spPr>
            <a:xfrm>
              <a:off x="1234783" y="3733800"/>
              <a:ext cx="0" cy="118800"/>
            </a:xfrm>
            <a:prstGeom prst="straightConnector1">
              <a:avLst/>
            </a:prstGeom>
            <a:noFill/>
            <a:ln w="12700" cap="flat" cmpd="sng">
              <a:solidFill>
                <a:schemeClr val="accent5"/>
              </a:solidFill>
              <a:prstDash val="solid"/>
              <a:miter lim="800000"/>
              <a:headEnd type="none" w="sm" len="sm"/>
              <a:tailEnd type="none" w="sm" len="sm"/>
            </a:ln>
          </p:spPr>
        </p:cxnSp>
        <p:cxnSp>
          <p:nvCxnSpPr>
            <p:cNvPr id="356" name="Google Shape;356;gc5ecd7a7fe_0_69"/>
            <p:cNvCxnSpPr/>
            <p:nvPr/>
          </p:nvCxnSpPr>
          <p:spPr>
            <a:xfrm>
              <a:off x="1175347" y="3793236"/>
              <a:ext cx="118800" cy="0"/>
            </a:xfrm>
            <a:prstGeom prst="straightConnector1">
              <a:avLst/>
            </a:prstGeom>
            <a:noFill/>
            <a:ln w="12700" cap="flat" cmpd="sng">
              <a:solidFill>
                <a:schemeClr val="accent5"/>
              </a:solidFill>
              <a:prstDash val="solid"/>
              <a:miter lim="800000"/>
              <a:headEnd type="none" w="sm" len="sm"/>
              <a:tailEnd type="none" w="sm" len="sm"/>
            </a:ln>
          </p:spPr>
        </p:cxnSp>
      </p:grpSp>
      <p:pic>
        <p:nvPicPr>
          <p:cNvPr id="357" name="Google Shape;357;gc5ecd7a7fe_0_69"/>
          <p:cNvPicPr preferRelativeResize="0"/>
          <p:nvPr/>
        </p:nvPicPr>
        <p:blipFill rotWithShape="1">
          <a:blip r:embed="rId4">
            <a:alphaModFix/>
          </a:blip>
          <a:srcRect/>
          <a:stretch/>
        </p:blipFill>
        <p:spPr>
          <a:xfrm>
            <a:off x="7234850" y="1867525"/>
            <a:ext cx="3801825" cy="1142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c5ecd7a7fe_0_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92D050"/>
              </a:buClr>
              <a:buSzPts val="4400"/>
              <a:buFont typeface="Rockwell"/>
              <a:buNone/>
            </a:pPr>
            <a:r>
              <a:rPr lang="en-US"/>
              <a:t>Exploratory Data Analysis</a:t>
            </a:r>
            <a:endParaRPr/>
          </a:p>
        </p:txBody>
      </p:sp>
      <p:sp>
        <p:nvSpPr>
          <p:cNvPr id="363" name="Google Shape;363;gc5ecd7a7fe_0_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0000"/>
              </a:lnSpc>
              <a:spcBef>
                <a:spcPts val="0"/>
              </a:spcBef>
              <a:spcAft>
                <a:spcPts val="0"/>
              </a:spcAft>
              <a:buSzPts val="2800"/>
              <a:buNone/>
            </a:pPr>
            <a:r>
              <a:rPr lang="en-US"/>
              <a:t>https://drive.google.com/file/d/1jHzip4FfyKmCXA90ThIW9ttXpc8as_vI/view?usp=sharing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c69ffae73a_3_10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92D050"/>
              </a:buClr>
              <a:buSzPts val="4400"/>
              <a:buFont typeface="Rockwell"/>
              <a:buNone/>
            </a:pPr>
            <a:r>
              <a:rPr lang="en-US"/>
              <a:t>EDA</a:t>
            </a:r>
            <a:endParaRPr/>
          </a:p>
        </p:txBody>
      </p:sp>
      <p:pic>
        <p:nvPicPr>
          <p:cNvPr id="369" name="Google Shape;369;gc69ffae73a_3_102"/>
          <p:cNvPicPr preferRelativeResize="0"/>
          <p:nvPr/>
        </p:nvPicPr>
        <p:blipFill rotWithShape="1">
          <a:blip r:embed="rId3">
            <a:alphaModFix/>
          </a:blip>
          <a:srcRect/>
          <a:stretch/>
        </p:blipFill>
        <p:spPr>
          <a:xfrm>
            <a:off x="8982429" y="100222"/>
            <a:ext cx="3087135" cy="927684"/>
          </a:xfrm>
          <a:prstGeom prst="rect">
            <a:avLst/>
          </a:prstGeom>
          <a:noFill/>
          <a:ln>
            <a:noFill/>
          </a:ln>
        </p:spPr>
      </p:pic>
      <p:pic>
        <p:nvPicPr>
          <p:cNvPr id="370" name="Google Shape;370;gc69ffae73a_3_102"/>
          <p:cNvPicPr preferRelativeResize="0">
            <a:picLocks noGrp="1"/>
          </p:cNvPicPr>
          <p:nvPr>
            <p:ph type="body" idx="1"/>
          </p:nvPr>
        </p:nvPicPr>
        <p:blipFill rotWithShape="1">
          <a:blip r:embed="rId4">
            <a:alphaModFix/>
          </a:blip>
          <a:srcRect/>
          <a:stretch/>
        </p:blipFill>
        <p:spPr>
          <a:xfrm>
            <a:off x="2370797" y="1619567"/>
            <a:ext cx="7450500" cy="5138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c69ffae73a_3_2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92D050"/>
              </a:buClr>
              <a:buSzPts val="4400"/>
              <a:buFont typeface="Rockwell"/>
              <a:buNone/>
            </a:pPr>
            <a:r>
              <a:rPr lang="en-US"/>
              <a:t>EDA</a:t>
            </a:r>
            <a:endParaRPr/>
          </a:p>
        </p:txBody>
      </p:sp>
      <p:pic>
        <p:nvPicPr>
          <p:cNvPr id="376" name="Google Shape;376;gc69ffae73a_3_203"/>
          <p:cNvPicPr preferRelativeResize="0"/>
          <p:nvPr/>
        </p:nvPicPr>
        <p:blipFill rotWithShape="1">
          <a:blip r:embed="rId3">
            <a:alphaModFix/>
          </a:blip>
          <a:srcRect/>
          <a:stretch/>
        </p:blipFill>
        <p:spPr>
          <a:xfrm>
            <a:off x="8982429" y="100222"/>
            <a:ext cx="3087135" cy="927684"/>
          </a:xfrm>
          <a:prstGeom prst="rect">
            <a:avLst/>
          </a:prstGeom>
          <a:noFill/>
          <a:ln>
            <a:noFill/>
          </a:ln>
        </p:spPr>
      </p:pic>
      <p:sp>
        <p:nvSpPr>
          <p:cNvPr id="377" name="Google Shape;377;gc69ffae73a_3_203"/>
          <p:cNvSpPr txBox="1"/>
          <p:nvPr/>
        </p:nvSpPr>
        <p:spPr>
          <a:xfrm>
            <a:off x="183175" y="4934704"/>
            <a:ext cx="12192000" cy="2790000"/>
          </a:xfrm>
          <a:prstGeom prst="rect">
            <a:avLst/>
          </a:prstGeom>
          <a:noFill/>
          <a:ln>
            <a:noFill/>
          </a:ln>
        </p:spPr>
        <p:txBody>
          <a:bodyPr spcFirstLastPara="1" wrap="square" lIns="91425" tIns="91425" rIns="91425" bIns="91425" anchor="t" anchorCtr="0">
            <a:noAutofit/>
          </a:bodyPr>
          <a:lstStyle/>
          <a:p>
            <a:pPr marL="0" marR="0" lvl="0" indent="0" algn="l" rtl="0">
              <a:lnSpc>
                <a:spcPct val="110000"/>
              </a:lnSpc>
              <a:spcBef>
                <a:spcPts val="0"/>
              </a:spcBef>
              <a:spcAft>
                <a:spcPts val="1600"/>
              </a:spcAft>
              <a:buClr>
                <a:srgbClr val="F2F2F2"/>
              </a:buClr>
              <a:buSzPts val="2800"/>
              <a:buFont typeface="Noto Sans Symbols"/>
              <a:buNone/>
            </a:pPr>
            <a:r>
              <a:rPr lang="en-US" sz="2800">
                <a:solidFill>
                  <a:srgbClr val="F2F2F2"/>
                </a:solidFill>
                <a:latin typeface="Quattrocento Sans"/>
                <a:ea typeface="Quattrocento Sans"/>
                <a:cs typeface="Quattrocento Sans"/>
                <a:sym typeface="Quattrocento Sans"/>
              </a:rPr>
              <a:t>Our boxplots show us that we have an overwhelmingly large number of censored music compared to explicit music and that we have more than double the number of songs in a major chord than we do for those in a minor chord.</a:t>
            </a:r>
            <a:endParaRPr/>
          </a:p>
        </p:txBody>
      </p:sp>
      <p:pic>
        <p:nvPicPr>
          <p:cNvPr id="378" name="Google Shape;378;gc69ffae73a_3_203"/>
          <p:cNvPicPr preferRelativeResize="0"/>
          <p:nvPr/>
        </p:nvPicPr>
        <p:blipFill rotWithShape="1">
          <a:blip r:embed="rId4">
            <a:alphaModFix/>
          </a:blip>
          <a:srcRect/>
          <a:stretch/>
        </p:blipFill>
        <p:spPr>
          <a:xfrm>
            <a:off x="838201" y="1339508"/>
            <a:ext cx="4011502" cy="3779423"/>
          </a:xfrm>
          <a:prstGeom prst="rect">
            <a:avLst/>
          </a:prstGeom>
          <a:noFill/>
          <a:ln>
            <a:noFill/>
          </a:ln>
        </p:spPr>
      </p:pic>
      <p:pic>
        <p:nvPicPr>
          <p:cNvPr id="379" name="Google Shape;379;gc69ffae73a_3_203"/>
          <p:cNvPicPr preferRelativeResize="0"/>
          <p:nvPr/>
        </p:nvPicPr>
        <p:blipFill rotWithShape="1">
          <a:blip r:embed="rId5">
            <a:alphaModFix/>
          </a:blip>
          <a:srcRect/>
          <a:stretch/>
        </p:blipFill>
        <p:spPr>
          <a:xfrm>
            <a:off x="6519519" y="1339508"/>
            <a:ext cx="3928929" cy="377942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c69ffae73a_3_5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92D050"/>
              </a:buClr>
              <a:buSzPts val="4400"/>
              <a:buFont typeface="Rockwell"/>
              <a:buNone/>
            </a:pPr>
            <a:r>
              <a:rPr lang="en-US"/>
              <a:t>Exploratory Data Analysis</a:t>
            </a:r>
            <a:endParaRPr/>
          </a:p>
        </p:txBody>
      </p:sp>
      <p:pic>
        <p:nvPicPr>
          <p:cNvPr id="385" name="Google Shape;385;gc69ffae73a_3_510"/>
          <p:cNvPicPr preferRelativeResize="0"/>
          <p:nvPr/>
        </p:nvPicPr>
        <p:blipFill rotWithShape="1">
          <a:blip r:embed="rId3">
            <a:alphaModFix/>
          </a:blip>
          <a:srcRect/>
          <a:stretch/>
        </p:blipFill>
        <p:spPr>
          <a:xfrm>
            <a:off x="8982429" y="100222"/>
            <a:ext cx="3087135" cy="927684"/>
          </a:xfrm>
          <a:prstGeom prst="rect">
            <a:avLst/>
          </a:prstGeom>
          <a:noFill/>
          <a:ln>
            <a:noFill/>
          </a:ln>
        </p:spPr>
      </p:pic>
      <p:pic>
        <p:nvPicPr>
          <p:cNvPr id="386" name="Google Shape;386;gc69ffae73a_3_510"/>
          <p:cNvPicPr preferRelativeResize="0"/>
          <p:nvPr/>
        </p:nvPicPr>
        <p:blipFill rotWithShape="1">
          <a:blip r:embed="rId4">
            <a:alphaModFix/>
          </a:blip>
          <a:srcRect/>
          <a:stretch/>
        </p:blipFill>
        <p:spPr>
          <a:xfrm>
            <a:off x="838200" y="1523300"/>
            <a:ext cx="3724688" cy="4347088"/>
          </a:xfrm>
          <a:prstGeom prst="rect">
            <a:avLst/>
          </a:prstGeom>
          <a:noFill/>
          <a:ln>
            <a:noFill/>
          </a:ln>
        </p:spPr>
      </p:pic>
      <p:pic>
        <p:nvPicPr>
          <p:cNvPr id="387" name="Google Shape;387;gc69ffae73a_3_510"/>
          <p:cNvPicPr preferRelativeResize="0"/>
          <p:nvPr/>
        </p:nvPicPr>
        <p:blipFill rotWithShape="1">
          <a:blip r:embed="rId5">
            <a:alphaModFix/>
          </a:blip>
          <a:srcRect/>
          <a:stretch/>
        </p:blipFill>
        <p:spPr>
          <a:xfrm>
            <a:off x="5882355" y="1523300"/>
            <a:ext cx="5659885" cy="43483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c69ffae73a_3_6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92D050"/>
              </a:buClr>
              <a:buSzPts val="4400"/>
              <a:buFont typeface="Rockwell"/>
              <a:buNone/>
            </a:pPr>
            <a:r>
              <a:rPr lang="en-US"/>
              <a:t>Exploratory Data Analysis</a:t>
            </a:r>
            <a:endParaRPr/>
          </a:p>
        </p:txBody>
      </p:sp>
      <p:pic>
        <p:nvPicPr>
          <p:cNvPr id="393" name="Google Shape;393;gc69ffae73a_3_612"/>
          <p:cNvPicPr preferRelativeResize="0"/>
          <p:nvPr/>
        </p:nvPicPr>
        <p:blipFill rotWithShape="1">
          <a:blip r:embed="rId3">
            <a:alphaModFix/>
          </a:blip>
          <a:srcRect/>
          <a:stretch/>
        </p:blipFill>
        <p:spPr>
          <a:xfrm>
            <a:off x="8982429" y="100222"/>
            <a:ext cx="3087135" cy="927684"/>
          </a:xfrm>
          <a:prstGeom prst="rect">
            <a:avLst/>
          </a:prstGeom>
          <a:noFill/>
          <a:ln>
            <a:noFill/>
          </a:ln>
        </p:spPr>
      </p:pic>
      <p:pic>
        <p:nvPicPr>
          <p:cNvPr id="394" name="Google Shape;394;gc69ffae73a_3_612"/>
          <p:cNvPicPr preferRelativeResize="0"/>
          <p:nvPr/>
        </p:nvPicPr>
        <p:blipFill rotWithShape="1">
          <a:blip r:embed="rId4">
            <a:alphaModFix/>
          </a:blip>
          <a:srcRect/>
          <a:stretch/>
        </p:blipFill>
        <p:spPr>
          <a:xfrm>
            <a:off x="1983788" y="1548602"/>
            <a:ext cx="8224424" cy="52091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c69ffae73a_3_7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92D050"/>
              </a:buClr>
              <a:buSzPts val="4400"/>
              <a:buFont typeface="Rockwell"/>
              <a:buNone/>
            </a:pPr>
            <a:r>
              <a:rPr lang="en-US"/>
              <a:t>Exploratory Data Analysis</a:t>
            </a:r>
            <a:endParaRPr/>
          </a:p>
        </p:txBody>
      </p:sp>
      <p:pic>
        <p:nvPicPr>
          <p:cNvPr id="400" name="Google Shape;400;gc69ffae73a_3_713"/>
          <p:cNvPicPr preferRelativeResize="0"/>
          <p:nvPr/>
        </p:nvPicPr>
        <p:blipFill rotWithShape="1">
          <a:blip r:embed="rId3">
            <a:alphaModFix/>
          </a:blip>
          <a:srcRect/>
          <a:stretch/>
        </p:blipFill>
        <p:spPr>
          <a:xfrm>
            <a:off x="8982429" y="100222"/>
            <a:ext cx="3087135" cy="927684"/>
          </a:xfrm>
          <a:prstGeom prst="rect">
            <a:avLst/>
          </a:prstGeom>
          <a:noFill/>
          <a:ln>
            <a:noFill/>
          </a:ln>
        </p:spPr>
      </p:pic>
      <p:pic>
        <p:nvPicPr>
          <p:cNvPr id="401" name="Google Shape;401;gc69ffae73a_3_713"/>
          <p:cNvPicPr preferRelativeResize="0"/>
          <p:nvPr/>
        </p:nvPicPr>
        <p:blipFill rotWithShape="1">
          <a:blip r:embed="rId4">
            <a:alphaModFix/>
          </a:blip>
          <a:srcRect/>
          <a:stretch/>
        </p:blipFill>
        <p:spPr>
          <a:xfrm>
            <a:off x="1118193" y="1783208"/>
            <a:ext cx="9955613" cy="392492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c5ecd7d88f_0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More Clusters</a:t>
            </a:r>
            <a:endParaRPr/>
          </a:p>
        </p:txBody>
      </p:sp>
      <p:pic>
        <p:nvPicPr>
          <p:cNvPr id="407" name="Google Shape;407;gc5ecd7d88f_0_12"/>
          <p:cNvPicPr preferRelativeResize="0"/>
          <p:nvPr/>
        </p:nvPicPr>
        <p:blipFill>
          <a:blip r:embed="rId3">
            <a:alphaModFix/>
          </a:blip>
          <a:stretch>
            <a:fillRect/>
          </a:stretch>
        </p:blipFill>
        <p:spPr>
          <a:xfrm>
            <a:off x="3463450" y="1690825"/>
            <a:ext cx="5076825" cy="4705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c69ffae73a_3_40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92D050"/>
              </a:buClr>
              <a:buSzPts val="4400"/>
              <a:buFont typeface="Rockwell"/>
              <a:buNone/>
            </a:pPr>
            <a:r>
              <a:rPr lang="en-US"/>
              <a:t>Exploratory Data Analysis</a:t>
            </a:r>
            <a:endParaRPr/>
          </a:p>
        </p:txBody>
      </p:sp>
      <p:pic>
        <p:nvPicPr>
          <p:cNvPr id="413" name="Google Shape;413;gc69ffae73a_3_409"/>
          <p:cNvPicPr preferRelativeResize="0"/>
          <p:nvPr/>
        </p:nvPicPr>
        <p:blipFill rotWithShape="1">
          <a:blip r:embed="rId3">
            <a:alphaModFix/>
          </a:blip>
          <a:srcRect/>
          <a:stretch/>
        </p:blipFill>
        <p:spPr>
          <a:xfrm>
            <a:off x="8982429" y="100222"/>
            <a:ext cx="3087135" cy="927684"/>
          </a:xfrm>
          <a:prstGeom prst="rect">
            <a:avLst/>
          </a:prstGeom>
          <a:noFill/>
          <a:ln>
            <a:noFill/>
          </a:ln>
        </p:spPr>
      </p:pic>
      <p:pic>
        <p:nvPicPr>
          <p:cNvPr id="414" name="Google Shape;414;gc69ffae73a_3_409"/>
          <p:cNvPicPr preferRelativeResize="0"/>
          <p:nvPr/>
        </p:nvPicPr>
        <p:blipFill rotWithShape="1">
          <a:blip r:embed="rId4">
            <a:alphaModFix/>
          </a:blip>
          <a:srcRect/>
          <a:stretch/>
        </p:blipFill>
        <p:spPr>
          <a:xfrm>
            <a:off x="2993521" y="1782733"/>
            <a:ext cx="6204958" cy="47353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c5ecd7a7fe_0_24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92D050"/>
              </a:buClr>
              <a:buSzPts val="4400"/>
              <a:buFont typeface="Rockwell"/>
              <a:buNone/>
            </a:pPr>
            <a:r>
              <a:rPr lang="en-US"/>
              <a:t>All the music you’ll ever need.</a:t>
            </a:r>
            <a:endParaRPr/>
          </a:p>
        </p:txBody>
      </p:sp>
      <p:sp>
        <p:nvSpPr>
          <p:cNvPr id="157" name="Google Shape;157;gc5ecd7a7fe_0_246"/>
          <p:cNvSpPr txBox="1">
            <a:spLocks noGrp="1"/>
          </p:cNvSpPr>
          <p:nvPr>
            <p:ph type="body" idx="1"/>
          </p:nvPr>
        </p:nvSpPr>
        <p:spPr>
          <a:xfrm>
            <a:off x="850850" y="1452563"/>
            <a:ext cx="5157900" cy="823800"/>
          </a:xfrm>
          <a:prstGeom prst="rect">
            <a:avLst/>
          </a:prstGeom>
          <a:noFill/>
          <a:ln>
            <a:noFill/>
          </a:ln>
        </p:spPr>
        <p:txBody>
          <a:bodyPr spcFirstLastPara="1" wrap="square" lIns="91425" tIns="45700" rIns="91425" bIns="45700" anchor="t" anchorCtr="0">
            <a:normAutofit/>
          </a:bodyPr>
          <a:lstStyle/>
          <a:p>
            <a:pPr marL="457200" lvl="0" indent="-228600" algn="r" rtl="0">
              <a:lnSpc>
                <a:spcPct val="110000"/>
              </a:lnSpc>
              <a:spcBef>
                <a:spcPts val="0"/>
              </a:spcBef>
              <a:spcAft>
                <a:spcPts val="0"/>
              </a:spcAft>
              <a:buSzPts val="2650"/>
              <a:buNone/>
            </a:pPr>
            <a:r>
              <a:rPr lang="en-US" sz="2650"/>
              <a:t>Daniel Ek		</a:t>
            </a:r>
            <a:endParaRPr sz="2650"/>
          </a:p>
        </p:txBody>
      </p:sp>
      <p:pic>
        <p:nvPicPr>
          <p:cNvPr id="158" name="Google Shape;158;gc5ecd7a7fe_0_246"/>
          <p:cNvPicPr preferRelativeResize="0"/>
          <p:nvPr/>
        </p:nvPicPr>
        <p:blipFill rotWithShape="1">
          <a:blip r:embed="rId3">
            <a:alphaModFix/>
          </a:blip>
          <a:srcRect/>
          <a:stretch/>
        </p:blipFill>
        <p:spPr>
          <a:xfrm>
            <a:off x="8982429" y="100222"/>
            <a:ext cx="3087135" cy="927684"/>
          </a:xfrm>
          <a:prstGeom prst="rect">
            <a:avLst/>
          </a:prstGeom>
          <a:noFill/>
          <a:ln>
            <a:noFill/>
          </a:ln>
        </p:spPr>
      </p:pic>
      <p:sp>
        <p:nvSpPr>
          <p:cNvPr id="159" name="Google Shape;159;gc5ecd7a7fe_0_246"/>
          <p:cNvSpPr txBox="1">
            <a:spLocks noGrp="1"/>
          </p:cNvSpPr>
          <p:nvPr>
            <p:ph type="body" idx="1"/>
          </p:nvPr>
        </p:nvSpPr>
        <p:spPr>
          <a:xfrm>
            <a:off x="6183250" y="1452563"/>
            <a:ext cx="5157900" cy="823800"/>
          </a:xfrm>
          <a:prstGeom prst="rect">
            <a:avLst/>
          </a:prstGeom>
          <a:noFill/>
          <a:ln>
            <a:noFill/>
          </a:ln>
        </p:spPr>
        <p:txBody>
          <a:bodyPr spcFirstLastPara="1" wrap="square" lIns="91425" tIns="45700" rIns="91425" bIns="45700" anchor="t" anchorCtr="0">
            <a:normAutofit/>
          </a:bodyPr>
          <a:lstStyle/>
          <a:p>
            <a:pPr marL="0" lvl="0" indent="457200" algn="l" rtl="0">
              <a:lnSpc>
                <a:spcPct val="110000"/>
              </a:lnSpc>
              <a:spcBef>
                <a:spcPts val="0"/>
              </a:spcBef>
              <a:spcAft>
                <a:spcPts val="0"/>
              </a:spcAft>
              <a:buNone/>
            </a:pPr>
            <a:r>
              <a:rPr lang="en-US" sz="2650"/>
              <a:t>Martin Lorentzon</a:t>
            </a:r>
            <a:endParaRPr sz="2650"/>
          </a:p>
        </p:txBody>
      </p:sp>
      <p:pic>
        <p:nvPicPr>
          <p:cNvPr id="160" name="Google Shape;160;gc5ecd7a7fe_0_246"/>
          <p:cNvPicPr preferRelativeResize="0"/>
          <p:nvPr/>
        </p:nvPicPr>
        <p:blipFill rotWithShape="1">
          <a:blip r:embed="rId4">
            <a:alphaModFix/>
          </a:blip>
          <a:srcRect l="5607" r="6216"/>
          <a:stretch/>
        </p:blipFill>
        <p:spPr>
          <a:xfrm>
            <a:off x="2675762" y="2111275"/>
            <a:ext cx="2722676" cy="2903025"/>
          </a:xfrm>
          <a:prstGeom prst="rect">
            <a:avLst/>
          </a:prstGeom>
          <a:noFill/>
          <a:ln>
            <a:noFill/>
          </a:ln>
        </p:spPr>
      </p:pic>
      <p:pic>
        <p:nvPicPr>
          <p:cNvPr id="161" name="Google Shape;161;gc5ecd7a7fe_0_246"/>
          <p:cNvPicPr preferRelativeResize="0"/>
          <p:nvPr/>
        </p:nvPicPr>
        <p:blipFill rotWithShape="1">
          <a:blip r:embed="rId5">
            <a:alphaModFix/>
          </a:blip>
          <a:srcRect r="50399"/>
          <a:stretch/>
        </p:blipFill>
        <p:spPr>
          <a:xfrm>
            <a:off x="6783235" y="2111275"/>
            <a:ext cx="2722678" cy="2903022"/>
          </a:xfrm>
          <a:prstGeom prst="rect">
            <a:avLst/>
          </a:prstGeom>
          <a:noFill/>
          <a:ln>
            <a:noFill/>
          </a:ln>
        </p:spPr>
      </p:pic>
      <p:cxnSp>
        <p:nvCxnSpPr>
          <p:cNvPr id="162" name="Google Shape;162;gc5ecd7a7fe_0_246"/>
          <p:cNvCxnSpPr/>
          <p:nvPr/>
        </p:nvCxnSpPr>
        <p:spPr>
          <a:xfrm>
            <a:off x="6080937" y="1805550"/>
            <a:ext cx="19800" cy="2789700"/>
          </a:xfrm>
          <a:prstGeom prst="straightConnector1">
            <a:avLst/>
          </a:prstGeom>
          <a:noFill/>
          <a:ln w="9525" cap="flat" cmpd="sng">
            <a:solidFill>
              <a:srgbClr val="FFFFFF"/>
            </a:solidFill>
            <a:prstDash val="solid"/>
            <a:round/>
            <a:headEnd type="none" w="med" len="med"/>
            <a:tailEnd type="none" w="med" len="med"/>
          </a:ln>
        </p:spPr>
      </p:cxnSp>
      <p:sp>
        <p:nvSpPr>
          <p:cNvPr id="163" name="Google Shape;163;gc5ecd7a7fe_0_246"/>
          <p:cNvSpPr/>
          <p:nvPr/>
        </p:nvSpPr>
        <p:spPr>
          <a:xfrm>
            <a:off x="1849100" y="5268200"/>
            <a:ext cx="1111500" cy="1113900"/>
          </a:xfrm>
          <a:prstGeom prst="ellipse">
            <a:avLst/>
          </a:prstGeom>
          <a:solidFill>
            <a:srgbClr val="0CB836"/>
          </a:solidFill>
          <a:ln w="9525" cap="flat" cmpd="sng">
            <a:solidFill>
              <a:srgbClr val="0CB83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a:solidFill>
                  <a:srgbClr val="EFEFEF"/>
                </a:solidFill>
              </a:rPr>
              <a:t>2008</a:t>
            </a:r>
            <a:endParaRPr sz="2100" b="1">
              <a:solidFill>
                <a:srgbClr val="EFEFEF"/>
              </a:solidFill>
            </a:endParaRPr>
          </a:p>
        </p:txBody>
      </p:sp>
      <p:sp>
        <p:nvSpPr>
          <p:cNvPr id="164" name="Google Shape;164;gc5ecd7a7fe_0_246"/>
          <p:cNvSpPr txBox="1"/>
          <p:nvPr/>
        </p:nvSpPr>
        <p:spPr>
          <a:xfrm>
            <a:off x="1706450" y="6365400"/>
            <a:ext cx="1396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F3F3F3"/>
                </a:solidFill>
                <a:latin typeface="Quattrocento Sans"/>
                <a:ea typeface="Quattrocento Sans"/>
                <a:cs typeface="Quattrocento Sans"/>
                <a:sym typeface="Quattrocento Sans"/>
              </a:rPr>
              <a:t>Launch</a:t>
            </a:r>
            <a:endParaRPr sz="2000" b="1">
              <a:solidFill>
                <a:srgbClr val="F3F3F3"/>
              </a:solidFill>
              <a:latin typeface="Quattrocento Sans"/>
              <a:ea typeface="Quattrocento Sans"/>
              <a:cs typeface="Quattrocento Sans"/>
              <a:sym typeface="Quattrocento Sans"/>
            </a:endParaRPr>
          </a:p>
        </p:txBody>
      </p:sp>
      <p:sp>
        <p:nvSpPr>
          <p:cNvPr id="165" name="Google Shape;165;gc5ecd7a7fe_0_246"/>
          <p:cNvSpPr/>
          <p:nvPr/>
        </p:nvSpPr>
        <p:spPr>
          <a:xfrm>
            <a:off x="9253288" y="5268198"/>
            <a:ext cx="1111500" cy="1113900"/>
          </a:xfrm>
          <a:prstGeom prst="ellipse">
            <a:avLst/>
          </a:prstGeom>
          <a:solidFill>
            <a:srgbClr val="0CB836"/>
          </a:solidFill>
          <a:ln w="9525" cap="flat" cmpd="sng">
            <a:solidFill>
              <a:srgbClr val="0CB83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EFEFEF"/>
                </a:solidFill>
              </a:rPr>
              <a:t>155M</a:t>
            </a:r>
            <a:endParaRPr sz="1800" b="1">
              <a:solidFill>
                <a:srgbClr val="EFEFEF"/>
              </a:solidFill>
            </a:endParaRPr>
          </a:p>
        </p:txBody>
      </p:sp>
      <p:sp>
        <p:nvSpPr>
          <p:cNvPr id="166" name="Google Shape;166;gc5ecd7a7fe_0_246"/>
          <p:cNvSpPr txBox="1"/>
          <p:nvPr/>
        </p:nvSpPr>
        <p:spPr>
          <a:xfrm>
            <a:off x="8675350" y="6365400"/>
            <a:ext cx="2419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F3F3F3"/>
                </a:solidFill>
                <a:latin typeface="Quattrocento Sans"/>
                <a:ea typeface="Quattrocento Sans"/>
                <a:cs typeface="Quattrocento Sans"/>
                <a:sym typeface="Quattrocento Sans"/>
              </a:rPr>
              <a:t>Paid Subscribers</a:t>
            </a:r>
            <a:endParaRPr sz="2000" b="1">
              <a:solidFill>
                <a:srgbClr val="F3F3F3"/>
              </a:solidFill>
              <a:latin typeface="Quattrocento Sans"/>
              <a:ea typeface="Quattrocento Sans"/>
              <a:cs typeface="Quattrocento Sans"/>
              <a:sym typeface="Quattrocento Sans"/>
            </a:endParaRPr>
          </a:p>
        </p:txBody>
      </p:sp>
      <p:sp>
        <p:nvSpPr>
          <p:cNvPr id="167" name="Google Shape;167;gc5ecd7a7fe_0_246"/>
          <p:cNvSpPr/>
          <p:nvPr/>
        </p:nvSpPr>
        <p:spPr>
          <a:xfrm>
            <a:off x="4316710" y="5268198"/>
            <a:ext cx="1111500" cy="1113900"/>
          </a:xfrm>
          <a:prstGeom prst="ellipse">
            <a:avLst/>
          </a:prstGeom>
          <a:solidFill>
            <a:srgbClr val="0CB836"/>
          </a:solidFill>
          <a:ln w="9525" cap="flat" cmpd="sng">
            <a:solidFill>
              <a:srgbClr val="0CB83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50" b="1">
                <a:solidFill>
                  <a:srgbClr val="EFEFEF"/>
                </a:solidFill>
              </a:rPr>
              <a:t>Sweden</a:t>
            </a:r>
            <a:endParaRPr sz="1250" b="1">
              <a:solidFill>
                <a:srgbClr val="EFEFEF"/>
              </a:solidFill>
            </a:endParaRPr>
          </a:p>
        </p:txBody>
      </p:sp>
      <p:sp>
        <p:nvSpPr>
          <p:cNvPr id="168" name="Google Shape;168;gc5ecd7a7fe_0_246"/>
          <p:cNvSpPr txBox="1"/>
          <p:nvPr/>
        </p:nvSpPr>
        <p:spPr>
          <a:xfrm>
            <a:off x="3789450" y="6365400"/>
            <a:ext cx="2419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F3F3F3"/>
                </a:solidFill>
                <a:latin typeface="Quattrocento Sans"/>
                <a:ea typeface="Quattrocento Sans"/>
                <a:cs typeface="Quattrocento Sans"/>
                <a:sym typeface="Quattrocento Sans"/>
              </a:rPr>
              <a:t>Head Quarters</a:t>
            </a:r>
            <a:endParaRPr sz="2000" b="1">
              <a:solidFill>
                <a:srgbClr val="F3F3F3"/>
              </a:solidFill>
              <a:latin typeface="Quattrocento Sans"/>
              <a:ea typeface="Quattrocento Sans"/>
              <a:cs typeface="Quattrocento Sans"/>
              <a:sym typeface="Quattrocento Sans"/>
            </a:endParaRPr>
          </a:p>
        </p:txBody>
      </p:sp>
      <p:sp>
        <p:nvSpPr>
          <p:cNvPr id="169" name="Google Shape;169;gc5ecd7a7fe_0_246"/>
          <p:cNvSpPr/>
          <p:nvPr/>
        </p:nvSpPr>
        <p:spPr>
          <a:xfrm>
            <a:off x="6764315" y="5268200"/>
            <a:ext cx="1111500" cy="1113900"/>
          </a:xfrm>
          <a:prstGeom prst="ellipse">
            <a:avLst/>
          </a:prstGeom>
          <a:solidFill>
            <a:srgbClr val="0CB836"/>
          </a:solidFill>
          <a:ln w="9525" cap="flat" cmpd="sng">
            <a:solidFill>
              <a:srgbClr val="0CB83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a:solidFill>
                  <a:srgbClr val="EFEFEF"/>
                </a:solidFill>
              </a:rPr>
              <a:t>$8B</a:t>
            </a:r>
            <a:endParaRPr sz="2100" b="1">
              <a:solidFill>
                <a:srgbClr val="EFEFEF"/>
              </a:solidFill>
            </a:endParaRPr>
          </a:p>
        </p:txBody>
      </p:sp>
      <p:sp>
        <p:nvSpPr>
          <p:cNvPr id="170" name="Google Shape;170;gc5ecd7a7fe_0_246"/>
          <p:cNvSpPr txBox="1"/>
          <p:nvPr/>
        </p:nvSpPr>
        <p:spPr>
          <a:xfrm>
            <a:off x="6110175" y="6365400"/>
            <a:ext cx="2419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F3F3F3"/>
                </a:solidFill>
                <a:latin typeface="Quattrocento Sans"/>
                <a:ea typeface="Quattrocento Sans"/>
                <a:cs typeface="Quattrocento Sans"/>
                <a:sym typeface="Quattrocento Sans"/>
              </a:rPr>
              <a:t>Revenue</a:t>
            </a:r>
            <a:endParaRPr sz="2000" b="1">
              <a:solidFill>
                <a:srgbClr val="F3F3F3"/>
              </a:solidFill>
              <a:latin typeface="Quattrocento Sans"/>
              <a:ea typeface="Quattrocento Sans"/>
              <a:cs typeface="Quattrocento Sans"/>
              <a:sym typeface="Quattrocento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c5ecd7d88f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Elbow Chart</a:t>
            </a:r>
            <a:endParaRPr/>
          </a:p>
        </p:txBody>
      </p:sp>
      <p:pic>
        <p:nvPicPr>
          <p:cNvPr id="420" name="Google Shape;420;gc5ecd7d88f_0_0"/>
          <p:cNvPicPr preferRelativeResize="0"/>
          <p:nvPr/>
        </p:nvPicPr>
        <p:blipFill>
          <a:blip r:embed="rId3">
            <a:alphaModFix/>
          </a:blip>
          <a:stretch>
            <a:fillRect/>
          </a:stretch>
        </p:blipFill>
        <p:spPr>
          <a:xfrm>
            <a:off x="3397213" y="1690825"/>
            <a:ext cx="5076825" cy="4705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c344704fad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T-Tests</a:t>
            </a:r>
            <a:endParaRPr/>
          </a:p>
        </p:txBody>
      </p:sp>
      <p:sp>
        <p:nvSpPr>
          <p:cNvPr id="426" name="Google Shape;426;gc344704fad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427" name="Google Shape;427;gc344704fad_0_0"/>
          <p:cNvPicPr preferRelativeResize="0"/>
          <p:nvPr/>
        </p:nvPicPr>
        <p:blipFill>
          <a:blip r:embed="rId3">
            <a:alphaModFix/>
          </a:blip>
          <a:stretch>
            <a:fillRect/>
          </a:stretch>
        </p:blipFill>
        <p:spPr>
          <a:xfrm>
            <a:off x="2944038" y="212725"/>
            <a:ext cx="7458075" cy="2133600"/>
          </a:xfrm>
          <a:prstGeom prst="rect">
            <a:avLst/>
          </a:prstGeom>
          <a:noFill/>
          <a:ln>
            <a:noFill/>
          </a:ln>
        </p:spPr>
      </p:pic>
      <p:pic>
        <p:nvPicPr>
          <p:cNvPr id="428" name="Google Shape;428;gc344704fad_0_0"/>
          <p:cNvPicPr preferRelativeResize="0"/>
          <p:nvPr/>
        </p:nvPicPr>
        <p:blipFill>
          <a:blip r:embed="rId4">
            <a:alphaModFix/>
          </a:blip>
          <a:stretch>
            <a:fillRect/>
          </a:stretch>
        </p:blipFill>
        <p:spPr>
          <a:xfrm>
            <a:off x="2944050" y="2295650"/>
            <a:ext cx="6467475" cy="2392100"/>
          </a:xfrm>
          <a:prstGeom prst="rect">
            <a:avLst/>
          </a:prstGeom>
          <a:noFill/>
          <a:ln>
            <a:noFill/>
          </a:ln>
        </p:spPr>
      </p:pic>
      <p:pic>
        <p:nvPicPr>
          <p:cNvPr id="429" name="Google Shape;429;gc344704fad_0_0"/>
          <p:cNvPicPr preferRelativeResize="0"/>
          <p:nvPr/>
        </p:nvPicPr>
        <p:blipFill>
          <a:blip r:embed="rId5">
            <a:alphaModFix/>
          </a:blip>
          <a:stretch>
            <a:fillRect/>
          </a:stretch>
        </p:blipFill>
        <p:spPr>
          <a:xfrm>
            <a:off x="2952513" y="4686300"/>
            <a:ext cx="6467475" cy="2171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c445c8e84a_0_1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92D050"/>
              </a:buClr>
              <a:buSzPts val="4400"/>
              <a:buFont typeface="Rockwell"/>
              <a:buNone/>
            </a:pPr>
            <a:r>
              <a:rPr lang="en-US"/>
              <a:t>Introduction.</a:t>
            </a:r>
            <a:endParaRPr/>
          </a:p>
        </p:txBody>
      </p:sp>
      <p:sp>
        <p:nvSpPr>
          <p:cNvPr id="176" name="Google Shape;176;gc445c8e84a_0_10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800"/>
              <a:buNone/>
            </a:pPr>
            <a:r>
              <a:rPr lang="en-US"/>
              <a:t>Steaming makes up 83% of the music industry as of 2020. The availability of extensive music characteristics available from Spotify led us to the idea of exploring the importance of all these different variables in the relative popularity of a given song. This would lead to business implications for the $12.2B sub-industry.</a:t>
            </a:r>
            <a:endParaRPr/>
          </a:p>
          <a:p>
            <a:pPr marL="228600" lvl="0" indent="-50800" algn="l" rtl="0">
              <a:lnSpc>
                <a:spcPct val="110000"/>
              </a:lnSpc>
              <a:spcBef>
                <a:spcPts val="1000"/>
              </a:spcBef>
              <a:spcAft>
                <a:spcPts val="0"/>
              </a:spcAft>
              <a:buSzPts val="2800"/>
              <a:buNone/>
            </a:pPr>
            <a:endParaRPr/>
          </a:p>
        </p:txBody>
      </p:sp>
      <p:pic>
        <p:nvPicPr>
          <p:cNvPr id="177" name="Google Shape;177;gc445c8e84a_0_103"/>
          <p:cNvPicPr preferRelativeResize="0"/>
          <p:nvPr/>
        </p:nvPicPr>
        <p:blipFill rotWithShape="1">
          <a:blip r:embed="rId3">
            <a:alphaModFix/>
          </a:blip>
          <a:srcRect/>
          <a:stretch/>
        </p:blipFill>
        <p:spPr>
          <a:xfrm>
            <a:off x="8982429" y="100222"/>
            <a:ext cx="3087135" cy="9276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c445c8e84a_0_20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92D050"/>
              </a:buClr>
              <a:buSzPts val="4400"/>
              <a:buFont typeface="Rockwell"/>
              <a:buNone/>
            </a:pPr>
            <a:r>
              <a:rPr lang="en-US"/>
              <a:t>Problem statement.</a:t>
            </a:r>
            <a:endParaRPr/>
          </a:p>
        </p:txBody>
      </p:sp>
      <p:sp>
        <p:nvSpPr>
          <p:cNvPr id="183" name="Google Shape;183;gc445c8e84a_0_204"/>
          <p:cNvSpPr txBox="1">
            <a:spLocks noGrp="1"/>
          </p:cNvSpPr>
          <p:nvPr>
            <p:ph type="body" idx="1"/>
          </p:nvPr>
        </p:nvSpPr>
        <p:spPr>
          <a:xfrm>
            <a:off x="838200" y="1825624"/>
            <a:ext cx="10515600" cy="4754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800"/>
              <a:buChar char="▪"/>
            </a:pPr>
            <a:r>
              <a:rPr lang="en-US"/>
              <a:t>Can we identify themes between the most popular songs?</a:t>
            </a:r>
            <a:endParaRPr/>
          </a:p>
          <a:p>
            <a:pPr marL="228600" lvl="0" indent="-228600" algn="l" rtl="0">
              <a:lnSpc>
                <a:spcPct val="110000"/>
              </a:lnSpc>
              <a:spcBef>
                <a:spcPts val="0"/>
              </a:spcBef>
              <a:spcAft>
                <a:spcPts val="0"/>
              </a:spcAft>
              <a:buSzPts val="2800"/>
              <a:buChar char="▪"/>
            </a:pPr>
            <a:r>
              <a:rPr lang="en-US"/>
              <a:t>Can we accurately predict which songs will be popular based on the various audio features and network structure?</a:t>
            </a:r>
            <a:endParaRPr/>
          </a:p>
          <a:p>
            <a:pPr marL="228600" lvl="0" indent="-228600" algn="l" rtl="0">
              <a:lnSpc>
                <a:spcPct val="110000"/>
              </a:lnSpc>
              <a:spcBef>
                <a:spcPts val="1000"/>
              </a:spcBef>
              <a:spcAft>
                <a:spcPts val="0"/>
              </a:spcAft>
              <a:buSzPts val="2800"/>
              <a:buChar char="▪"/>
            </a:pPr>
            <a:r>
              <a:rPr lang="en-US"/>
              <a:t>With these insights, can we identify which features are most important for a song to be successful in the US market?</a:t>
            </a:r>
            <a:endParaRPr/>
          </a:p>
        </p:txBody>
      </p:sp>
      <p:pic>
        <p:nvPicPr>
          <p:cNvPr id="184" name="Google Shape;184;gc445c8e84a_0_204"/>
          <p:cNvPicPr preferRelativeResize="0"/>
          <p:nvPr/>
        </p:nvPicPr>
        <p:blipFill rotWithShape="1">
          <a:blip r:embed="rId3">
            <a:alphaModFix/>
          </a:blip>
          <a:srcRect/>
          <a:stretch/>
        </p:blipFill>
        <p:spPr>
          <a:xfrm>
            <a:off x="8982429" y="100222"/>
            <a:ext cx="3087135" cy="9276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c69ffae73a_3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92D050"/>
              </a:buClr>
              <a:buSzPts val="4400"/>
              <a:buFont typeface="Rockwell"/>
              <a:buNone/>
            </a:pPr>
            <a:r>
              <a:rPr lang="en-US"/>
              <a:t>Data description.</a:t>
            </a:r>
            <a:endParaRPr/>
          </a:p>
        </p:txBody>
      </p:sp>
      <p:sp>
        <p:nvSpPr>
          <p:cNvPr id="190" name="Google Shape;190;gc69ffae73a_3_0"/>
          <p:cNvSpPr txBox="1">
            <a:spLocks noGrp="1"/>
          </p:cNvSpPr>
          <p:nvPr>
            <p:ph type="body" idx="1"/>
          </p:nvPr>
        </p:nvSpPr>
        <p:spPr>
          <a:xfrm>
            <a:off x="838200" y="1315272"/>
            <a:ext cx="10515600" cy="1485000"/>
          </a:xfrm>
          <a:prstGeom prst="rect">
            <a:avLst/>
          </a:prstGeom>
          <a:noFill/>
          <a:ln>
            <a:noFill/>
          </a:ln>
        </p:spPr>
        <p:txBody>
          <a:bodyPr spcFirstLastPara="1" wrap="square" lIns="91425" tIns="45700" rIns="91425" bIns="45700" anchor="t" anchorCtr="0">
            <a:normAutofit fontScale="77500"/>
          </a:bodyPr>
          <a:lstStyle/>
          <a:p>
            <a:pPr marL="228600" lvl="0" indent="-241934" algn="l" rtl="0">
              <a:lnSpc>
                <a:spcPct val="110000"/>
              </a:lnSpc>
              <a:spcBef>
                <a:spcPts val="0"/>
              </a:spcBef>
              <a:spcAft>
                <a:spcPts val="0"/>
              </a:spcAft>
              <a:buSzPct val="100000"/>
              <a:buChar char="▪"/>
            </a:pPr>
            <a:r>
              <a:rPr lang="en-US"/>
              <a:t>Contains data for over 175,000 songs collected from the Spotify Web API</a:t>
            </a:r>
            <a:endParaRPr/>
          </a:p>
          <a:p>
            <a:pPr marL="228600" lvl="0" indent="-241934" algn="l" rtl="0">
              <a:lnSpc>
                <a:spcPct val="110000"/>
              </a:lnSpc>
              <a:spcBef>
                <a:spcPts val="1000"/>
              </a:spcBef>
              <a:spcAft>
                <a:spcPts val="0"/>
              </a:spcAft>
              <a:buSzPct val="100000"/>
              <a:buChar char="▪"/>
            </a:pPr>
            <a:r>
              <a:rPr lang="en-US"/>
              <a:t>Has a primary ID variable and contains numerical, categorical and dummy variables</a:t>
            </a:r>
            <a:endParaRPr/>
          </a:p>
          <a:p>
            <a:pPr marL="228600" lvl="0" indent="-241934" algn="l" rtl="0">
              <a:lnSpc>
                <a:spcPct val="110000"/>
              </a:lnSpc>
              <a:spcBef>
                <a:spcPts val="1000"/>
              </a:spcBef>
              <a:spcAft>
                <a:spcPts val="0"/>
              </a:spcAft>
              <a:buSzPct val="100000"/>
              <a:buChar char="▪"/>
            </a:pPr>
            <a:r>
              <a:rPr lang="en-US"/>
              <a:t>We also had supplemental datasets grouped by artists, genres and years</a:t>
            </a:r>
            <a:endParaRPr/>
          </a:p>
        </p:txBody>
      </p:sp>
      <p:pic>
        <p:nvPicPr>
          <p:cNvPr id="191" name="Google Shape;191;gc69ffae73a_3_0"/>
          <p:cNvPicPr preferRelativeResize="0"/>
          <p:nvPr/>
        </p:nvPicPr>
        <p:blipFill rotWithShape="1">
          <a:blip r:embed="rId3">
            <a:alphaModFix/>
          </a:blip>
          <a:srcRect/>
          <a:stretch/>
        </p:blipFill>
        <p:spPr>
          <a:xfrm>
            <a:off x="8982429" y="100222"/>
            <a:ext cx="3087135" cy="927684"/>
          </a:xfrm>
          <a:prstGeom prst="rect">
            <a:avLst/>
          </a:prstGeom>
          <a:noFill/>
          <a:ln>
            <a:noFill/>
          </a:ln>
        </p:spPr>
      </p:pic>
      <p:pic>
        <p:nvPicPr>
          <p:cNvPr id="192" name="Google Shape;192;gc69ffae73a_3_0"/>
          <p:cNvPicPr preferRelativeResize="0"/>
          <p:nvPr/>
        </p:nvPicPr>
        <p:blipFill rotWithShape="1">
          <a:blip r:embed="rId4">
            <a:alphaModFix/>
          </a:blip>
          <a:srcRect/>
          <a:stretch/>
        </p:blipFill>
        <p:spPr>
          <a:xfrm>
            <a:off x="1597150" y="2690850"/>
            <a:ext cx="8997701" cy="4075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c69ffae73a_3_30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92D050"/>
              </a:buClr>
              <a:buSzPts val="4400"/>
              <a:buFont typeface="Rockwell"/>
              <a:buNone/>
            </a:pPr>
            <a:r>
              <a:rPr lang="en-US"/>
              <a:t>Exploratory data analysis.</a:t>
            </a:r>
            <a:endParaRPr/>
          </a:p>
        </p:txBody>
      </p:sp>
      <p:pic>
        <p:nvPicPr>
          <p:cNvPr id="198" name="Google Shape;198;gc69ffae73a_3_306"/>
          <p:cNvPicPr preferRelativeResize="0"/>
          <p:nvPr/>
        </p:nvPicPr>
        <p:blipFill rotWithShape="1">
          <a:blip r:embed="rId3">
            <a:alphaModFix/>
          </a:blip>
          <a:srcRect/>
          <a:stretch/>
        </p:blipFill>
        <p:spPr>
          <a:xfrm>
            <a:off x="8982429" y="100222"/>
            <a:ext cx="3087135" cy="927684"/>
          </a:xfrm>
          <a:prstGeom prst="rect">
            <a:avLst/>
          </a:prstGeom>
          <a:noFill/>
          <a:ln>
            <a:noFill/>
          </a:ln>
        </p:spPr>
      </p:pic>
      <p:sp>
        <p:nvSpPr>
          <p:cNvPr id="199" name="Google Shape;199;gc69ffae73a_3_306"/>
          <p:cNvSpPr txBox="1"/>
          <p:nvPr/>
        </p:nvSpPr>
        <p:spPr>
          <a:xfrm>
            <a:off x="838199" y="5918996"/>
            <a:ext cx="11231400" cy="939000"/>
          </a:xfrm>
          <a:prstGeom prst="rect">
            <a:avLst/>
          </a:prstGeom>
          <a:noFill/>
          <a:ln>
            <a:noFill/>
          </a:ln>
        </p:spPr>
        <p:txBody>
          <a:bodyPr spcFirstLastPara="1" wrap="square" lIns="91425" tIns="91425" rIns="91425" bIns="91425" anchor="t" anchorCtr="0">
            <a:noAutofit/>
          </a:bodyPr>
          <a:lstStyle/>
          <a:p>
            <a:pPr marL="0" marR="0" lvl="0" indent="0" algn="l" rtl="0">
              <a:lnSpc>
                <a:spcPct val="110000"/>
              </a:lnSpc>
              <a:spcBef>
                <a:spcPts val="0"/>
              </a:spcBef>
              <a:spcAft>
                <a:spcPts val="1600"/>
              </a:spcAft>
              <a:buClr>
                <a:srgbClr val="F2F2F2"/>
              </a:buClr>
              <a:buSzPts val="2800"/>
              <a:buFont typeface="Noto Sans Symbols"/>
              <a:buNone/>
            </a:pPr>
            <a:endParaRPr/>
          </a:p>
        </p:txBody>
      </p:sp>
      <p:pic>
        <p:nvPicPr>
          <p:cNvPr id="200" name="Google Shape;200;gc69ffae73a_3_306"/>
          <p:cNvPicPr preferRelativeResize="0"/>
          <p:nvPr/>
        </p:nvPicPr>
        <p:blipFill rotWithShape="1">
          <a:blip r:embed="rId4">
            <a:alphaModFix/>
          </a:blip>
          <a:srcRect/>
          <a:stretch/>
        </p:blipFill>
        <p:spPr>
          <a:xfrm>
            <a:off x="838200" y="2060394"/>
            <a:ext cx="5038403" cy="3857527"/>
          </a:xfrm>
          <a:prstGeom prst="rect">
            <a:avLst/>
          </a:prstGeom>
          <a:noFill/>
          <a:ln>
            <a:noFill/>
          </a:ln>
        </p:spPr>
      </p:pic>
      <p:pic>
        <p:nvPicPr>
          <p:cNvPr id="201" name="Google Shape;201;gc69ffae73a_3_306"/>
          <p:cNvPicPr preferRelativeResize="0"/>
          <p:nvPr/>
        </p:nvPicPr>
        <p:blipFill rotWithShape="1">
          <a:blip r:embed="rId5">
            <a:alphaModFix/>
          </a:blip>
          <a:srcRect/>
          <a:stretch/>
        </p:blipFill>
        <p:spPr>
          <a:xfrm>
            <a:off x="5969687" y="2041919"/>
            <a:ext cx="5122754" cy="3869820"/>
          </a:xfrm>
          <a:prstGeom prst="rect">
            <a:avLst/>
          </a:prstGeom>
          <a:noFill/>
          <a:ln>
            <a:noFill/>
          </a:ln>
        </p:spPr>
      </p:pic>
      <p:sp>
        <p:nvSpPr>
          <p:cNvPr id="202" name="Google Shape;202;gc69ffae73a_3_306"/>
          <p:cNvSpPr txBox="1">
            <a:spLocks noGrp="1"/>
          </p:cNvSpPr>
          <p:nvPr>
            <p:ph type="body" idx="1"/>
          </p:nvPr>
        </p:nvSpPr>
        <p:spPr>
          <a:xfrm>
            <a:off x="839788" y="1528763"/>
            <a:ext cx="5157900" cy="8238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None/>
            </a:pPr>
            <a:r>
              <a:rPr lang="en-US" sz="2650"/>
              <a:t>Mean Popularity of Songs by Year</a:t>
            </a:r>
            <a:endParaRPr sz="2650"/>
          </a:p>
        </p:txBody>
      </p:sp>
      <p:sp>
        <p:nvSpPr>
          <p:cNvPr id="203" name="Google Shape;203;gc69ffae73a_3_306"/>
          <p:cNvSpPr txBox="1">
            <a:spLocks noGrp="1"/>
          </p:cNvSpPr>
          <p:nvPr>
            <p:ph type="body" idx="1"/>
          </p:nvPr>
        </p:nvSpPr>
        <p:spPr>
          <a:xfrm>
            <a:off x="5952113" y="1528763"/>
            <a:ext cx="5157900" cy="8238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None/>
            </a:pPr>
            <a:r>
              <a:rPr lang="en-US" sz="2650"/>
              <a:t>Popularity vs. Acousticness</a:t>
            </a:r>
            <a:endParaRPr sz="265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c5ecd7a7fe_0_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92D050"/>
              </a:buClr>
              <a:buSzPts val="4400"/>
              <a:buFont typeface="Rockwell"/>
              <a:buNone/>
            </a:pPr>
            <a:r>
              <a:rPr lang="en-US"/>
              <a:t>Exploratory data analysis.</a:t>
            </a:r>
            <a:endParaRPr/>
          </a:p>
        </p:txBody>
      </p:sp>
      <p:pic>
        <p:nvPicPr>
          <p:cNvPr id="209" name="Google Shape;209;gc5ecd7a7fe_0_56"/>
          <p:cNvPicPr preferRelativeResize="0"/>
          <p:nvPr/>
        </p:nvPicPr>
        <p:blipFill rotWithShape="1">
          <a:blip r:embed="rId3">
            <a:alphaModFix/>
          </a:blip>
          <a:srcRect/>
          <a:stretch/>
        </p:blipFill>
        <p:spPr>
          <a:xfrm>
            <a:off x="8982429" y="100222"/>
            <a:ext cx="3087135" cy="927684"/>
          </a:xfrm>
          <a:prstGeom prst="rect">
            <a:avLst/>
          </a:prstGeom>
          <a:noFill/>
          <a:ln>
            <a:noFill/>
          </a:ln>
        </p:spPr>
      </p:pic>
      <p:pic>
        <p:nvPicPr>
          <p:cNvPr id="210" name="Google Shape;210;gc5ecd7a7fe_0_56"/>
          <p:cNvPicPr preferRelativeResize="0"/>
          <p:nvPr/>
        </p:nvPicPr>
        <p:blipFill>
          <a:blip r:embed="rId4">
            <a:alphaModFix/>
          </a:blip>
          <a:stretch>
            <a:fillRect/>
          </a:stretch>
        </p:blipFill>
        <p:spPr>
          <a:xfrm>
            <a:off x="0" y="1501275"/>
            <a:ext cx="12192000" cy="3855450"/>
          </a:xfrm>
          <a:prstGeom prst="rect">
            <a:avLst/>
          </a:prstGeom>
          <a:noFill/>
          <a:ln>
            <a:noFill/>
          </a:ln>
        </p:spPr>
      </p:pic>
      <p:sp>
        <p:nvSpPr>
          <p:cNvPr id="211" name="Google Shape;211;gc5ecd7a7fe_0_56"/>
          <p:cNvSpPr txBox="1"/>
          <p:nvPr/>
        </p:nvSpPr>
        <p:spPr>
          <a:xfrm>
            <a:off x="534500" y="5400000"/>
            <a:ext cx="11231400" cy="1325700"/>
          </a:xfrm>
          <a:prstGeom prst="rect">
            <a:avLst/>
          </a:prstGeom>
          <a:noFill/>
          <a:ln>
            <a:noFill/>
          </a:ln>
        </p:spPr>
        <p:txBody>
          <a:bodyPr spcFirstLastPara="1" wrap="square" lIns="91425" tIns="91425" rIns="91425" bIns="91425" anchor="t" anchorCtr="0">
            <a:noAutofit/>
          </a:bodyPr>
          <a:lstStyle/>
          <a:p>
            <a:pPr marL="0" marR="0" lvl="0" indent="0" algn="ctr" rtl="0">
              <a:lnSpc>
                <a:spcPct val="110000"/>
              </a:lnSpc>
              <a:spcBef>
                <a:spcPts val="0"/>
              </a:spcBef>
              <a:spcAft>
                <a:spcPts val="1600"/>
              </a:spcAft>
              <a:buClr>
                <a:srgbClr val="F2F2F2"/>
              </a:buClr>
              <a:buSzPts val="2800"/>
              <a:buFont typeface="Noto Sans Symbols"/>
              <a:buNone/>
            </a:pPr>
            <a:r>
              <a:rPr lang="en-US" sz="2200">
                <a:solidFill>
                  <a:srgbClr val="FFFFFF"/>
                </a:solidFill>
              </a:rPr>
              <a:t>Top Genres each year with the percentage of it</a:t>
            </a:r>
            <a:endParaRPr sz="22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c69ffae73a_3_8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92D050"/>
              </a:buClr>
              <a:buSzPts val="4400"/>
              <a:buFont typeface="Rockwell"/>
              <a:buNone/>
            </a:pPr>
            <a:r>
              <a:rPr lang="en-US"/>
              <a:t>Exploratory data analysis.</a:t>
            </a:r>
            <a:endParaRPr/>
          </a:p>
        </p:txBody>
      </p:sp>
      <p:pic>
        <p:nvPicPr>
          <p:cNvPr id="217" name="Google Shape;217;gc69ffae73a_3_815"/>
          <p:cNvPicPr preferRelativeResize="0"/>
          <p:nvPr/>
        </p:nvPicPr>
        <p:blipFill rotWithShape="1">
          <a:blip r:embed="rId3">
            <a:alphaModFix/>
          </a:blip>
          <a:srcRect/>
          <a:stretch/>
        </p:blipFill>
        <p:spPr>
          <a:xfrm>
            <a:off x="8982429" y="100222"/>
            <a:ext cx="3087135" cy="927684"/>
          </a:xfrm>
          <a:prstGeom prst="rect">
            <a:avLst/>
          </a:prstGeom>
          <a:noFill/>
          <a:ln>
            <a:noFill/>
          </a:ln>
        </p:spPr>
      </p:pic>
      <p:sp>
        <p:nvSpPr>
          <p:cNvPr id="218" name="Google Shape;218;gc69ffae73a_3_815"/>
          <p:cNvSpPr txBox="1"/>
          <p:nvPr/>
        </p:nvSpPr>
        <p:spPr>
          <a:xfrm>
            <a:off x="534500" y="5400000"/>
            <a:ext cx="11231400" cy="1325700"/>
          </a:xfrm>
          <a:prstGeom prst="rect">
            <a:avLst/>
          </a:prstGeom>
          <a:noFill/>
          <a:ln>
            <a:noFill/>
          </a:ln>
        </p:spPr>
        <p:txBody>
          <a:bodyPr spcFirstLastPara="1" wrap="square" lIns="91425" tIns="91425" rIns="91425" bIns="91425" anchor="t" anchorCtr="0">
            <a:noAutofit/>
          </a:bodyPr>
          <a:lstStyle/>
          <a:p>
            <a:pPr marL="0" marR="0" lvl="0" indent="0" algn="ctr" rtl="0">
              <a:lnSpc>
                <a:spcPct val="110000"/>
              </a:lnSpc>
              <a:spcBef>
                <a:spcPts val="0"/>
              </a:spcBef>
              <a:spcAft>
                <a:spcPts val="1600"/>
              </a:spcAft>
              <a:buClr>
                <a:srgbClr val="F2F2F2"/>
              </a:buClr>
              <a:buSzPts val="2800"/>
              <a:buFont typeface="Noto Sans Symbols"/>
              <a:buNone/>
            </a:pPr>
            <a:r>
              <a:rPr lang="en-US" sz="2200">
                <a:solidFill>
                  <a:srgbClr val="FFFFFF"/>
                </a:solidFill>
              </a:rPr>
              <a:t>Top Genres each year with total number of genres of the year</a:t>
            </a:r>
            <a:endParaRPr sz="2200">
              <a:solidFill>
                <a:srgbClr val="FFFFFF"/>
              </a:solidFill>
            </a:endParaRPr>
          </a:p>
        </p:txBody>
      </p:sp>
      <p:pic>
        <p:nvPicPr>
          <p:cNvPr id="219" name="Google Shape;219;gc69ffae73a_3_815"/>
          <p:cNvPicPr preferRelativeResize="0"/>
          <p:nvPr/>
        </p:nvPicPr>
        <p:blipFill>
          <a:blip r:embed="rId4">
            <a:alphaModFix/>
          </a:blip>
          <a:stretch>
            <a:fillRect/>
          </a:stretch>
        </p:blipFill>
        <p:spPr>
          <a:xfrm>
            <a:off x="0" y="1501265"/>
            <a:ext cx="12192000" cy="3855470"/>
          </a:xfrm>
          <a:prstGeom prst="rect">
            <a:avLst/>
          </a:prstGeom>
          <a:noFill/>
          <a:ln>
            <a:noFill/>
          </a:ln>
        </p:spPr>
      </p:pic>
    </p:spTree>
  </p:cSld>
  <p:clrMapOvr>
    <a:masterClrMapping/>
  </p:clrMapOvr>
</p:sld>
</file>

<file path=ppt/theme/theme1.xml><?xml version="1.0" encoding="utf-8"?>
<a:theme xmlns:a="http://schemas.openxmlformats.org/drawingml/2006/main" name="ExploreVTI">
  <a:themeElements>
    <a:clrScheme name="AnalogousFromRegularSeed_2SEEDS">
      <a:dk1>
        <a:srgbClr val="000000"/>
      </a:dk1>
      <a:lt1>
        <a:srgbClr val="FFFFFF"/>
      </a:lt1>
      <a:dk2>
        <a:srgbClr val="1C311C"/>
      </a:dk2>
      <a:lt2>
        <a:srgbClr val="F3F0F0"/>
      </a:lt2>
      <a:accent1>
        <a:srgbClr val="18B1B7"/>
      </a:accent1>
      <a:accent2>
        <a:srgbClr val="24B77F"/>
      </a:accent2>
      <a:accent3>
        <a:srgbClr val="2D90E3"/>
      </a:accent3>
      <a:accent4>
        <a:srgbClr val="D11B2E"/>
      </a:accent4>
      <a:accent5>
        <a:srgbClr val="E3652D"/>
      </a:accent5>
      <a:accent6>
        <a:srgbClr val="CA9A1A"/>
      </a:accent6>
      <a:hlink>
        <a:srgbClr val="C3504B"/>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1221</Words>
  <Application>Microsoft Macintosh PowerPoint</Application>
  <PresentationFormat>Widescreen</PresentationFormat>
  <Paragraphs>146</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Rockwell</vt:lpstr>
      <vt:lpstr>Quattrocento Sans</vt:lpstr>
      <vt:lpstr>Avenir</vt:lpstr>
      <vt:lpstr>Noto Sans Symbols</vt:lpstr>
      <vt:lpstr>ExploreVTI</vt:lpstr>
      <vt:lpstr>Spotify Network Analysis</vt:lpstr>
      <vt:lpstr>Agenda.</vt:lpstr>
      <vt:lpstr>All the music you’ll ever need.</vt:lpstr>
      <vt:lpstr>Introduction.</vt:lpstr>
      <vt:lpstr>Problem statement.</vt:lpstr>
      <vt:lpstr>Data description.</vt:lpstr>
      <vt:lpstr>Exploratory data analysis.</vt:lpstr>
      <vt:lpstr>Exploratory data analysis.</vt:lpstr>
      <vt:lpstr>Exploratory data analysis.</vt:lpstr>
      <vt:lpstr>Clustering most popular songs.</vt:lpstr>
      <vt:lpstr>Clustering most popular songs.</vt:lpstr>
      <vt:lpstr>Clustering most popular songs.</vt:lpstr>
      <vt:lpstr>Network analysis.</vt:lpstr>
      <vt:lpstr>Network analysis.</vt:lpstr>
      <vt:lpstr>Network analysis.</vt:lpstr>
      <vt:lpstr>Network analysis.</vt:lpstr>
      <vt:lpstr>Network analysis.</vt:lpstr>
      <vt:lpstr>Prediction.</vt:lpstr>
      <vt:lpstr>Network analysis.</vt:lpstr>
      <vt:lpstr>Conclusion.</vt:lpstr>
      <vt:lpstr>THANK YOU!</vt:lpstr>
      <vt:lpstr>Exploratory Data Analysis</vt:lpstr>
      <vt:lpstr>EDA</vt:lpstr>
      <vt:lpstr>EDA</vt:lpstr>
      <vt:lpstr>Exploratory Data Analysis</vt:lpstr>
      <vt:lpstr>Exploratory Data Analysis</vt:lpstr>
      <vt:lpstr>Exploratory Data Analysis</vt:lpstr>
      <vt:lpstr>More Clusters</vt:lpstr>
      <vt:lpstr>Exploratory Data Analysis</vt:lpstr>
      <vt:lpstr>Elbow Chart</vt:lpstr>
      <vt:lpstr>T-Tests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Spotify Network Analysis</dc:title>
  <dc:creator>Marianna Carini-MSBA21A</dc:creator>
  <cp:lastModifiedBy>Marianna Carini-MSBA21A</cp:lastModifiedBy>
  <cp:revision>1</cp:revision>
  <dcterms:created xsi:type="dcterms:W3CDTF">2021-03-08T21:46:52Z</dcterms:created>
  <dcterms:modified xsi:type="dcterms:W3CDTF">2021-03-11T17:08:09Z</dcterms:modified>
</cp:coreProperties>
</file>